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14" r:id="rId2"/>
    <p:sldId id="395" r:id="rId3"/>
    <p:sldId id="379" r:id="rId4"/>
    <p:sldId id="338" r:id="rId5"/>
    <p:sldId id="339" r:id="rId6"/>
    <p:sldId id="340" r:id="rId7"/>
    <p:sldId id="341" r:id="rId8"/>
    <p:sldId id="332" r:id="rId9"/>
    <p:sldId id="342" r:id="rId10"/>
    <p:sldId id="343" r:id="rId11"/>
    <p:sldId id="333" r:id="rId12"/>
    <p:sldId id="344" r:id="rId13"/>
    <p:sldId id="345" r:id="rId14"/>
    <p:sldId id="334" r:id="rId15"/>
    <p:sldId id="346" r:id="rId16"/>
    <p:sldId id="348" r:id="rId17"/>
    <p:sldId id="347" r:id="rId18"/>
    <p:sldId id="276" r:id="rId19"/>
    <p:sldId id="295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E92"/>
    <a:srgbClr val="061852"/>
    <a:srgbClr val="4286F4"/>
    <a:srgbClr val="0072FF"/>
    <a:srgbClr val="000746"/>
    <a:srgbClr val="000428"/>
    <a:srgbClr val="00C6FF"/>
    <a:srgbClr val="373B44"/>
    <a:srgbClr val="444657"/>
    <a:srgbClr val="005D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57" autoAdjust="0"/>
    <p:restoredTop sz="94660"/>
  </p:normalViewPr>
  <p:slideViewPr>
    <p:cSldViewPr snapToGrid="0">
      <p:cViewPr varScale="1">
        <p:scale>
          <a:sx n="57" d="100"/>
          <a:sy n="57" d="100"/>
        </p:scale>
        <p:origin x="10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jpg>
</file>

<file path=ppt/media/image6.jpeg>
</file>

<file path=ppt/media/media1.wa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9DC6356D-B65F-4559-BD3E-37F8E5034B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3984AC0-C19D-4066-9DCA-B6BB18B609C6}"/>
              </a:ext>
            </a:extLst>
          </p:cNvPr>
          <p:cNvSpPr/>
          <p:nvPr userDrawn="1"/>
        </p:nvSpPr>
        <p:spPr>
          <a:xfrm>
            <a:off x="935990" y="892810"/>
            <a:ext cx="10320020" cy="5072380"/>
          </a:xfrm>
          <a:prstGeom prst="roundRect">
            <a:avLst>
              <a:gd name="adj" fmla="val 1973"/>
            </a:avLst>
          </a:prstGeom>
          <a:solidFill>
            <a:schemeClr val="bg1"/>
          </a:solidFill>
          <a:ln>
            <a:noFill/>
          </a:ln>
          <a:effectLst>
            <a:outerShdw blurRad="215900" dist="165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998A361-42A6-461F-A743-2DC42B3A310B}"/>
              </a:ext>
            </a:extLst>
          </p:cNvPr>
          <p:cNvGrpSpPr/>
          <p:nvPr userDrawn="1"/>
        </p:nvGrpSpPr>
        <p:grpSpPr>
          <a:xfrm>
            <a:off x="1032319" y="1039767"/>
            <a:ext cx="10140062" cy="4778467"/>
            <a:chOff x="1032319" y="1039767"/>
            <a:chExt cx="10140062" cy="4778467"/>
          </a:xfrm>
        </p:grpSpPr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358592B6-105D-4A96-9D96-022B1CEF3A34}"/>
                </a:ext>
              </a:extLst>
            </p:cNvPr>
            <p:cNvSpPr/>
            <p:nvPr/>
          </p:nvSpPr>
          <p:spPr>
            <a:xfrm>
              <a:off x="1095820" y="1039767"/>
              <a:ext cx="10000361" cy="4778467"/>
            </a:xfrm>
            <a:prstGeom prst="roundRect">
              <a:avLst>
                <a:gd name="adj" fmla="val 6854"/>
              </a:avLst>
            </a:prstGeom>
            <a:noFill/>
            <a:ln>
              <a:solidFill>
                <a:srgbClr val="004E9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2443892F-4177-438B-835F-2CE62A12990B}"/>
                </a:ext>
              </a:extLst>
            </p:cNvPr>
            <p:cNvSpPr/>
            <p:nvPr/>
          </p:nvSpPr>
          <p:spPr>
            <a:xfrm>
              <a:off x="1032319" y="2691000"/>
              <a:ext cx="129731" cy="1476000"/>
            </a:xfrm>
            <a:prstGeom prst="rect">
              <a:avLst/>
            </a:prstGeom>
            <a:solidFill>
              <a:srgbClr val="00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83EF36FD-9575-41EB-96A1-E6CA98FE621F}"/>
                </a:ext>
              </a:extLst>
            </p:cNvPr>
            <p:cNvSpPr/>
            <p:nvPr/>
          </p:nvSpPr>
          <p:spPr>
            <a:xfrm>
              <a:off x="11042650" y="2691000"/>
              <a:ext cx="129731" cy="1476000"/>
            </a:xfrm>
            <a:prstGeom prst="rect">
              <a:avLst/>
            </a:prstGeom>
            <a:solidFill>
              <a:srgbClr val="00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1169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2AE930-2F3A-41AA-8764-045AAB73F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4F0475-25FC-4909-8AE1-11A918CF6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D9029F-07BD-44F1-B857-0F8396BC6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931197-2646-4557-919C-DFB11F2AC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4E0B-D574-4F15-876E-6AFBFDCF7971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AE777D-D361-467F-BDFE-173F10161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CACF55-7BB5-4FBE-B67A-D21B19E49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FFE6-EE05-47EC-9F07-3BB21CDB7D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048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15E346-723A-4B84-9616-4290A5D5F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6DF2BD3-4510-4972-A57A-FE49401A86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D6A9FC-C5C9-443F-AABC-53E0E59971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9B4025-6133-49C4-8C51-3CCA4EA7D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4E0B-D574-4F15-876E-6AFBFDCF7971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329CF7-397E-4FE1-A01B-70F82E97D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264434-0C5E-4083-8363-4B41587D3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FFE6-EE05-47EC-9F07-3BB21CDB7D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324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CF94DE-67AD-4AFC-8A94-6797F22A0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67B8775-9D96-4F0A-A063-2CD650BD0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DF02C6-A428-4C1D-959E-335F551A0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4E0B-D574-4F15-876E-6AFBFDCF7971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757486-2F30-495B-BE73-B04161063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459899-B9A1-4C5F-8D2A-5C5514CD8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FFE6-EE05-47EC-9F07-3BB21CDB7D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6394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8BEE8F-3F97-46DE-A8A4-158934017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B5603-5837-4256-BDB9-84A3BFC2E5EC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8DF79B-894F-419A-B610-4A4B540A9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322973-BD9D-457E-88E0-5B2CA2D91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F08EB-2ACC-490B-831A-7C897650B1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002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40758E-1474-499F-84EE-19CC5A9C7E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9AF02E-3467-4F39-A1F7-D42BF3E366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ED4328-63EC-431F-94ED-120665FF8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D2D5B-3EED-41BA-94D9-90B1F1B196BA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1B3EB6-B270-4E14-BD08-34D059ED7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8F5F87-2447-4F9D-97CF-C866555DB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2B17AC-5819-47CE-B884-001938CF9D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793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B122175-B614-4935-AD5C-F52F8BEED48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: 圆角 2">
            <a:extLst>
              <a:ext uri="{FF2B5EF4-FFF2-40B4-BE49-F238E27FC236}">
                <a16:creationId xmlns:a16="http://schemas.microsoft.com/office/drawing/2014/main" id="{717E67DC-583B-4E90-8398-12D945681CD0}"/>
              </a:ext>
            </a:extLst>
          </p:cNvPr>
          <p:cNvSpPr/>
          <p:nvPr userDrawn="1"/>
        </p:nvSpPr>
        <p:spPr>
          <a:xfrm>
            <a:off x="935990" y="892810"/>
            <a:ext cx="10320020" cy="5072380"/>
          </a:xfrm>
          <a:prstGeom prst="roundRect">
            <a:avLst>
              <a:gd name="adj" fmla="val 1973"/>
            </a:avLst>
          </a:prstGeom>
          <a:solidFill>
            <a:schemeClr val="bg1"/>
          </a:solidFill>
          <a:ln>
            <a:noFill/>
          </a:ln>
          <a:effectLst>
            <a:outerShdw blurRad="215900" dist="165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2C5A91D-5602-4358-BEC3-2FCD4E897FE3}"/>
              </a:ext>
            </a:extLst>
          </p:cNvPr>
          <p:cNvGrpSpPr/>
          <p:nvPr userDrawn="1"/>
        </p:nvGrpSpPr>
        <p:grpSpPr>
          <a:xfrm>
            <a:off x="1032319" y="1039767"/>
            <a:ext cx="10140062" cy="4778467"/>
            <a:chOff x="1032319" y="1039767"/>
            <a:chExt cx="10140062" cy="4778467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CEC5FF00-6D09-4172-8136-72553E58FE54}"/>
                </a:ext>
              </a:extLst>
            </p:cNvPr>
            <p:cNvSpPr/>
            <p:nvPr/>
          </p:nvSpPr>
          <p:spPr>
            <a:xfrm>
              <a:off x="1095820" y="1039767"/>
              <a:ext cx="10000361" cy="4778467"/>
            </a:xfrm>
            <a:prstGeom prst="roundRect">
              <a:avLst>
                <a:gd name="adj" fmla="val 6854"/>
              </a:avLst>
            </a:prstGeom>
            <a:noFill/>
            <a:ln>
              <a:solidFill>
                <a:srgbClr val="004E9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FAE5D6B-6A7F-4CFE-9F52-DDADFEFC2AEA}"/>
                </a:ext>
              </a:extLst>
            </p:cNvPr>
            <p:cNvSpPr/>
            <p:nvPr/>
          </p:nvSpPr>
          <p:spPr>
            <a:xfrm>
              <a:off x="1032319" y="2691000"/>
              <a:ext cx="129731" cy="1476000"/>
            </a:xfrm>
            <a:prstGeom prst="rect">
              <a:avLst/>
            </a:prstGeom>
            <a:solidFill>
              <a:srgbClr val="00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EB8473E-FD13-4403-A9AC-F1BED94C95E0}"/>
                </a:ext>
              </a:extLst>
            </p:cNvPr>
            <p:cNvSpPr/>
            <p:nvPr/>
          </p:nvSpPr>
          <p:spPr>
            <a:xfrm>
              <a:off x="11042650" y="2691000"/>
              <a:ext cx="129731" cy="1476000"/>
            </a:xfrm>
            <a:prstGeom prst="rect">
              <a:avLst/>
            </a:prstGeom>
            <a:solidFill>
              <a:srgbClr val="004E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00383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2984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E12FD97-80B7-4895-8381-5B465D8E2F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DCFCB798-75DE-4E29-A413-CF7D1801F510}"/>
              </a:ext>
            </a:extLst>
          </p:cNvPr>
          <p:cNvSpPr/>
          <p:nvPr userDrawn="1"/>
        </p:nvSpPr>
        <p:spPr>
          <a:xfrm>
            <a:off x="0" y="603115"/>
            <a:ext cx="12192000" cy="62548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793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1711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60F9FE-12C1-4FDD-A6D0-436C8A225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C42CF1-C772-4C77-AD5D-09BD0C950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96F3B5-ABF6-4890-B789-F1AA76B551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7B792D4-A1FB-4263-9E66-B67D6F451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4E0B-D574-4F15-876E-6AFBFDCF7971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49D242-449E-42F0-8C81-1F30946EB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BEA405-0969-4D74-97F5-AA8ECF9B3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FFE6-EE05-47EC-9F07-3BB21CDB7D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048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FA7335-2EC9-45D0-8533-D89A7BECD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0BA9BD4-1052-4135-BFB4-317D4947F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7484D4-2EA9-4EA8-A91B-84451039F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08E2BE8-F1C7-46EA-A77F-CBE4A7DB9C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5CE77BC-4E80-4AE1-8290-6EDFC0101C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09F3B0B-CC90-4A92-8076-372A96D73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4E0B-D574-4F15-876E-6AFBFDCF7971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DE56AE3-05E1-485E-B661-7195CEE7E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20A2CB8-856A-4AF9-82C4-A9945DB6B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FFE6-EE05-47EC-9F07-3BB21CDB7D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2934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90B22C-021F-4193-BB38-25C82BE3F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74B4B9B-D5C2-438C-B4BB-E49F94138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4E0B-D574-4F15-876E-6AFBFDCF7971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D2310B7-0500-41B6-A232-C0340114E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442A72A-E3E0-4FFE-97B0-1C3726B0E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FFE6-EE05-47EC-9F07-3BB21CDB7D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080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19520D4-0BE4-4A77-A6C9-0AAA1FCCD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84E0B-D574-4F15-876E-6AFBFDCF7971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3B75ED1-C29F-4E47-8EED-5D7B77E55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5ADA067-CE13-4B2A-B303-0EE728D75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FBFFE6-EE05-47EC-9F07-3BB21CDB7D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561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1F57060-2239-43F8-AFB4-AFA67E9BE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12684D-FCE3-49F1-B9B7-AEB1E472CA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E70ADA-F562-4E4E-8D77-A1F776054F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84E0B-D574-4F15-876E-6AFBFDCF7971}" type="datetimeFigureOut">
              <a:rPr lang="zh-CN" altLang="en-US" smtClean="0"/>
              <a:t>2019/10/8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1F4570-E000-4661-A3AB-AF86DE140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E6C64C-BE5B-4CC3-9E20-4E3FE9A02A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BFFE6-EE05-47EC-9F07-3BB21CDB7D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156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7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66" r:id="rId13"/>
    <p:sldLayoutId id="214748366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pt118.com/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A4748C32-80FD-45F0-9DC3-6BC29E6AA6F4}"/>
              </a:ext>
            </a:extLst>
          </p:cNvPr>
          <p:cNvSpPr/>
          <p:nvPr/>
        </p:nvSpPr>
        <p:spPr>
          <a:xfrm>
            <a:off x="4730227" y="4325635"/>
            <a:ext cx="2210018" cy="369332"/>
          </a:xfrm>
          <a:prstGeom prst="rect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398CA6B-322A-440D-A1A7-346D456C034A}"/>
              </a:ext>
            </a:extLst>
          </p:cNvPr>
          <p:cNvSpPr/>
          <p:nvPr/>
        </p:nvSpPr>
        <p:spPr>
          <a:xfrm>
            <a:off x="7429280" y="4325635"/>
            <a:ext cx="2210018" cy="369332"/>
          </a:xfrm>
          <a:prstGeom prst="rect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849E3CA-D084-4FF8-9E58-5E68355617B3}"/>
              </a:ext>
            </a:extLst>
          </p:cNvPr>
          <p:cNvSpPr txBox="1"/>
          <p:nvPr/>
        </p:nvSpPr>
        <p:spPr>
          <a:xfrm>
            <a:off x="4927045" y="4387191"/>
            <a:ext cx="180978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导   师：风云办公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F5DDDB3-D349-4DF2-953C-C7BD00FF8EE4}"/>
              </a:ext>
            </a:extLst>
          </p:cNvPr>
          <p:cNvSpPr txBox="1"/>
          <p:nvPr/>
        </p:nvSpPr>
        <p:spPr>
          <a:xfrm>
            <a:off x="7641101" y="4387191"/>
            <a:ext cx="180978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答辩人：风云网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150ACC8-1A28-4BD6-B860-B4B679535849}"/>
              </a:ext>
            </a:extLst>
          </p:cNvPr>
          <p:cNvSpPr txBox="1"/>
          <p:nvPr/>
        </p:nvSpPr>
        <p:spPr>
          <a:xfrm>
            <a:off x="4730228" y="2593481"/>
            <a:ext cx="4909072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>
              <a:defRPr/>
            </a:pPr>
            <a:r>
              <a:rPr lang="zh-CN" altLang="en-US" sz="5400" b="1">
                <a:solidFill>
                  <a:srgbClr val="004E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简约风</a:t>
            </a:r>
            <a:r>
              <a:rPr kumimoji="0" lang="zh-CN" altLang="en-US" sz="5400" b="1" i="0" u="none" strike="noStrike" kern="1200" cap="none" spc="0" normalizeH="0" baseline="0" noProof="0">
                <a:ln>
                  <a:noFill/>
                </a:ln>
                <a:solidFill>
                  <a:srgbClr val="004E9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答辩模板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49870D8-FA77-4EF0-86BB-2EEA963FD0EF}"/>
              </a:ext>
            </a:extLst>
          </p:cNvPr>
          <p:cNvSpPr txBox="1"/>
          <p:nvPr/>
        </p:nvSpPr>
        <p:spPr>
          <a:xfrm>
            <a:off x="4730228" y="2163034"/>
            <a:ext cx="490907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r>
              <a:rPr lang="zh-CN" altLang="en-US" sz="2400" dirty="0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风云办公大学演示文档学院</a:t>
            </a:r>
            <a:endParaRPr kumimoji="0" lang="zh-CN" altLang="en-US" sz="2400" i="0" u="none" strike="noStrike" kern="1200" cap="none" spc="0" normalizeH="0" baseline="0" noProof="0" dirty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CEF56309-5A7C-4FCD-BF3A-A2BA900A350D}"/>
              </a:ext>
            </a:extLst>
          </p:cNvPr>
          <p:cNvSpPr/>
          <p:nvPr/>
        </p:nvSpPr>
        <p:spPr>
          <a:xfrm>
            <a:off x="2205077" y="2235240"/>
            <a:ext cx="2073291" cy="2073291"/>
          </a:xfrm>
          <a:prstGeom prst="ellipse">
            <a:avLst/>
          </a:prstGeom>
          <a:solidFill>
            <a:srgbClr val="004E92"/>
          </a:solidFill>
          <a:ln w="15875">
            <a:solidFill>
              <a:srgbClr val="0618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graduation-mortarboard_71033">
            <a:extLst>
              <a:ext uri="{FF2B5EF4-FFF2-40B4-BE49-F238E27FC236}">
                <a16:creationId xmlns:a16="http://schemas.microsoft.com/office/drawing/2014/main" id="{A5CF6C04-E85A-4916-9641-FECC059ADE97}"/>
              </a:ext>
            </a:extLst>
          </p:cNvPr>
          <p:cNvSpPr>
            <a:spLocks noChangeAspect="1"/>
          </p:cNvSpPr>
          <p:nvPr/>
        </p:nvSpPr>
        <p:spPr bwMode="auto">
          <a:xfrm>
            <a:off x="2552700" y="2593481"/>
            <a:ext cx="1200699" cy="1334665"/>
          </a:xfrm>
          <a:custGeom>
            <a:avLst/>
            <a:gdLst>
              <a:gd name="connsiteX0" fmla="*/ 267220 w 545823"/>
              <a:gd name="connsiteY0" fmla="*/ 533785 h 606722"/>
              <a:gd name="connsiteX1" fmla="*/ 298560 w 545823"/>
              <a:gd name="connsiteY1" fmla="*/ 540253 h 606722"/>
              <a:gd name="connsiteX2" fmla="*/ 307684 w 545823"/>
              <a:gd name="connsiteY2" fmla="*/ 570466 h 606722"/>
              <a:gd name="connsiteX3" fmla="*/ 305320 w 545823"/>
              <a:gd name="connsiteY3" fmla="*/ 575234 h 606722"/>
              <a:gd name="connsiteX4" fmla="*/ 303098 w 545823"/>
              <a:gd name="connsiteY4" fmla="*/ 580097 h 606722"/>
              <a:gd name="connsiteX5" fmla="*/ 307116 w 545823"/>
              <a:gd name="connsiteY5" fmla="*/ 583024 h 606722"/>
              <a:gd name="connsiteX6" fmla="*/ 323519 w 545823"/>
              <a:gd name="connsiteY6" fmla="*/ 584298 h 606722"/>
              <a:gd name="connsiteX7" fmla="*/ 498800 w 545823"/>
              <a:gd name="connsiteY7" fmla="*/ 553424 h 606722"/>
              <a:gd name="connsiteX8" fmla="*/ 505229 w 545823"/>
              <a:gd name="connsiteY8" fmla="*/ 552291 h 606722"/>
              <a:gd name="connsiteX9" fmla="*/ 518039 w 545823"/>
              <a:gd name="connsiteY9" fmla="*/ 561213 h 606722"/>
              <a:gd name="connsiteX10" fmla="*/ 509105 w 545823"/>
              <a:gd name="connsiteY10" fmla="*/ 573960 h 606722"/>
              <a:gd name="connsiteX11" fmla="*/ 502676 w 545823"/>
              <a:gd name="connsiteY11" fmla="*/ 575140 h 606722"/>
              <a:gd name="connsiteX12" fmla="*/ 326072 w 545823"/>
              <a:gd name="connsiteY12" fmla="*/ 606203 h 606722"/>
              <a:gd name="connsiteX13" fmla="*/ 317043 w 545823"/>
              <a:gd name="connsiteY13" fmla="*/ 606722 h 606722"/>
              <a:gd name="connsiteX14" fmla="*/ 298229 w 545823"/>
              <a:gd name="connsiteY14" fmla="*/ 603182 h 606722"/>
              <a:gd name="connsiteX15" fmla="*/ 281212 w 545823"/>
              <a:gd name="connsiteY15" fmla="*/ 583260 h 606722"/>
              <a:gd name="connsiteX16" fmla="*/ 285844 w 545823"/>
              <a:gd name="connsiteY16" fmla="*/ 564848 h 606722"/>
              <a:gd name="connsiteX17" fmla="*/ 287499 w 545823"/>
              <a:gd name="connsiteY17" fmla="*/ 561638 h 606722"/>
              <a:gd name="connsiteX18" fmla="*/ 286128 w 545823"/>
              <a:gd name="connsiteY18" fmla="*/ 558475 h 606722"/>
              <a:gd name="connsiteX19" fmla="*/ 269063 w 545823"/>
              <a:gd name="connsiteY19" fmla="*/ 555737 h 606722"/>
              <a:gd name="connsiteX20" fmla="*/ 15313 w 545823"/>
              <a:gd name="connsiteY20" fmla="*/ 597753 h 606722"/>
              <a:gd name="connsiteX21" fmla="*/ 51523 w 545823"/>
              <a:gd name="connsiteY21" fmla="*/ 569286 h 606722"/>
              <a:gd name="connsiteX22" fmla="*/ 267220 w 545823"/>
              <a:gd name="connsiteY22" fmla="*/ 533785 h 606722"/>
              <a:gd name="connsiteX23" fmla="*/ 545823 w 545823"/>
              <a:gd name="connsiteY23" fmla="*/ 0 h 606722"/>
              <a:gd name="connsiteX24" fmla="*/ 503797 w 545823"/>
              <a:gd name="connsiteY24" fmla="*/ 216271 h 606722"/>
              <a:gd name="connsiteX25" fmla="*/ 388354 w 545823"/>
              <a:gd name="connsiteY25" fmla="*/ 241382 h 606722"/>
              <a:gd name="connsiteX26" fmla="*/ 458319 w 545823"/>
              <a:gd name="connsiteY26" fmla="*/ 267861 h 606722"/>
              <a:gd name="connsiteX27" fmla="*/ 484462 w 545823"/>
              <a:gd name="connsiteY27" fmla="*/ 264321 h 606722"/>
              <a:gd name="connsiteX28" fmla="*/ 349920 w 545823"/>
              <a:gd name="connsiteY28" fmla="*/ 450715 h 606722"/>
              <a:gd name="connsiteX29" fmla="*/ 251449 w 545823"/>
              <a:gd name="connsiteY29" fmla="*/ 421309 h 606722"/>
              <a:gd name="connsiteX30" fmla="*/ 299054 w 545823"/>
              <a:gd name="connsiteY30" fmla="*/ 483424 h 606722"/>
              <a:gd name="connsiteX31" fmla="*/ 233485 w 545823"/>
              <a:gd name="connsiteY31" fmla="*/ 501549 h 606722"/>
              <a:gd name="connsiteX32" fmla="*/ 133076 w 545823"/>
              <a:gd name="connsiteY32" fmla="*/ 477241 h 606722"/>
              <a:gd name="connsiteX33" fmla="*/ 0 w 545823"/>
              <a:gd name="connsiteY33" fmla="*/ 581742 h 606722"/>
              <a:gd name="connsiteX34" fmla="*/ 21084 w 545823"/>
              <a:gd name="connsiteY34" fmla="*/ 543132 h 606722"/>
              <a:gd name="connsiteX35" fmla="*/ 114781 w 545823"/>
              <a:gd name="connsiteY35" fmla="*/ 445239 h 606722"/>
              <a:gd name="connsiteX36" fmla="*/ 194862 w 545823"/>
              <a:gd name="connsiteY36" fmla="*/ 311663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45823" h="606722">
                <a:moveTo>
                  <a:pt x="267220" y="533785"/>
                </a:moveTo>
                <a:cubicBezTo>
                  <a:pt x="280077" y="532699"/>
                  <a:pt x="290619" y="534871"/>
                  <a:pt x="298560" y="540253"/>
                </a:cubicBezTo>
                <a:cubicBezTo>
                  <a:pt x="309196" y="547476"/>
                  <a:pt x="312694" y="559089"/>
                  <a:pt x="307684" y="570466"/>
                </a:cubicBezTo>
                <a:cubicBezTo>
                  <a:pt x="306927" y="572213"/>
                  <a:pt x="306076" y="573818"/>
                  <a:pt x="305320" y="575234"/>
                </a:cubicBezTo>
                <a:cubicBezTo>
                  <a:pt x="304516" y="576698"/>
                  <a:pt x="303240" y="579105"/>
                  <a:pt x="303098" y="580097"/>
                </a:cubicBezTo>
                <a:cubicBezTo>
                  <a:pt x="303429" y="580663"/>
                  <a:pt x="304753" y="581938"/>
                  <a:pt x="307116" y="583024"/>
                </a:cubicBezTo>
                <a:cubicBezTo>
                  <a:pt x="310992" y="584723"/>
                  <a:pt x="316334" y="585148"/>
                  <a:pt x="323519" y="584298"/>
                </a:cubicBezTo>
                <a:cubicBezTo>
                  <a:pt x="326497" y="583968"/>
                  <a:pt x="353300" y="579483"/>
                  <a:pt x="498800" y="553424"/>
                </a:cubicBezTo>
                <a:cubicBezTo>
                  <a:pt x="502487" y="552763"/>
                  <a:pt x="504756" y="552385"/>
                  <a:pt x="505229" y="552291"/>
                </a:cubicBezTo>
                <a:cubicBezTo>
                  <a:pt x="511232" y="551205"/>
                  <a:pt x="516952" y="555218"/>
                  <a:pt x="518039" y="561213"/>
                </a:cubicBezTo>
                <a:cubicBezTo>
                  <a:pt x="519079" y="567209"/>
                  <a:pt x="515108" y="572921"/>
                  <a:pt x="509105" y="573960"/>
                </a:cubicBezTo>
                <a:cubicBezTo>
                  <a:pt x="508585" y="574054"/>
                  <a:pt x="506363" y="574479"/>
                  <a:pt x="502676" y="575140"/>
                </a:cubicBezTo>
                <a:cubicBezTo>
                  <a:pt x="391258" y="595062"/>
                  <a:pt x="331839" y="605495"/>
                  <a:pt x="326072" y="606203"/>
                </a:cubicBezTo>
                <a:cubicBezTo>
                  <a:pt x="322905" y="606533"/>
                  <a:pt x="319879" y="606722"/>
                  <a:pt x="317043" y="606722"/>
                </a:cubicBezTo>
                <a:cubicBezTo>
                  <a:pt x="309858" y="606722"/>
                  <a:pt x="303666" y="605542"/>
                  <a:pt x="298229" y="603182"/>
                </a:cubicBezTo>
                <a:cubicBezTo>
                  <a:pt x="288633" y="598933"/>
                  <a:pt x="282394" y="591710"/>
                  <a:pt x="281212" y="583260"/>
                </a:cubicBezTo>
                <a:cubicBezTo>
                  <a:pt x="280125" y="575612"/>
                  <a:pt x="283434" y="569380"/>
                  <a:pt x="285844" y="564848"/>
                </a:cubicBezTo>
                <a:cubicBezTo>
                  <a:pt x="286459" y="563715"/>
                  <a:pt x="287073" y="562582"/>
                  <a:pt x="287499" y="561638"/>
                </a:cubicBezTo>
                <a:cubicBezTo>
                  <a:pt x="288019" y="560363"/>
                  <a:pt x="288255" y="559891"/>
                  <a:pt x="286128" y="558475"/>
                </a:cubicBezTo>
                <a:cubicBezTo>
                  <a:pt x="282535" y="556067"/>
                  <a:pt x="276627" y="555076"/>
                  <a:pt x="269063" y="555737"/>
                </a:cubicBezTo>
                <a:cubicBezTo>
                  <a:pt x="260602" y="556540"/>
                  <a:pt x="99739" y="583496"/>
                  <a:pt x="15313" y="597753"/>
                </a:cubicBezTo>
                <a:lnTo>
                  <a:pt x="51523" y="569286"/>
                </a:lnTo>
                <a:cubicBezTo>
                  <a:pt x="125265" y="556917"/>
                  <a:pt x="259562" y="534399"/>
                  <a:pt x="267220" y="533785"/>
                </a:cubicBezTo>
                <a:close/>
                <a:moveTo>
                  <a:pt x="545823" y="0"/>
                </a:moveTo>
                <a:cubicBezTo>
                  <a:pt x="545823" y="0"/>
                  <a:pt x="542136" y="137636"/>
                  <a:pt x="503797" y="216271"/>
                </a:cubicBezTo>
                <a:lnTo>
                  <a:pt x="388354" y="241382"/>
                </a:lnTo>
                <a:cubicBezTo>
                  <a:pt x="388354" y="241382"/>
                  <a:pt x="416813" y="267861"/>
                  <a:pt x="458319" y="267861"/>
                </a:cubicBezTo>
                <a:cubicBezTo>
                  <a:pt x="466545" y="267861"/>
                  <a:pt x="475291" y="266823"/>
                  <a:pt x="484462" y="264321"/>
                </a:cubicBezTo>
                <a:cubicBezTo>
                  <a:pt x="484462" y="264321"/>
                  <a:pt x="438275" y="391809"/>
                  <a:pt x="349920" y="450715"/>
                </a:cubicBezTo>
                <a:cubicBezTo>
                  <a:pt x="349920" y="450715"/>
                  <a:pt x="283359" y="434808"/>
                  <a:pt x="251449" y="421309"/>
                </a:cubicBezTo>
                <a:cubicBezTo>
                  <a:pt x="251449" y="421309"/>
                  <a:pt x="257358" y="461759"/>
                  <a:pt x="299054" y="483424"/>
                </a:cubicBezTo>
                <a:cubicBezTo>
                  <a:pt x="299054" y="483424"/>
                  <a:pt x="278301" y="501549"/>
                  <a:pt x="233485" y="501549"/>
                </a:cubicBezTo>
                <a:cubicBezTo>
                  <a:pt x="208005" y="501549"/>
                  <a:pt x="174724" y="495696"/>
                  <a:pt x="133076" y="477241"/>
                </a:cubicBezTo>
                <a:lnTo>
                  <a:pt x="0" y="581742"/>
                </a:lnTo>
                <a:cubicBezTo>
                  <a:pt x="3498" y="567205"/>
                  <a:pt x="10731" y="553894"/>
                  <a:pt x="21084" y="543132"/>
                </a:cubicBezTo>
                <a:lnTo>
                  <a:pt x="114781" y="445239"/>
                </a:lnTo>
                <a:cubicBezTo>
                  <a:pt x="127166" y="393602"/>
                  <a:pt x="155105" y="346969"/>
                  <a:pt x="194862" y="3116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7A422B9-B4DB-46D3-B3D3-8A24AC02BD50}"/>
              </a:ext>
            </a:extLst>
          </p:cNvPr>
          <p:cNvSpPr txBox="1"/>
          <p:nvPr/>
        </p:nvSpPr>
        <p:spPr>
          <a:xfrm>
            <a:off x="4730228" y="3482402"/>
            <a:ext cx="4909071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>
              <a:defRPr/>
            </a:pPr>
            <a:r>
              <a:rPr lang="en-US" altLang="zh-CN" sz="1600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concise academic PPT template</a:t>
            </a:r>
            <a:endParaRPr kumimoji="0" lang="zh-CN" altLang="en-US" sz="1600" i="0" u="none" strike="noStrike" kern="1200" cap="none" spc="0" normalizeH="0" baseline="0" noProof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毕业答辩">
            <a:hlinkClick r:id="" action="ppaction://media"/>
            <a:extLst>
              <a:ext uri="{FF2B5EF4-FFF2-40B4-BE49-F238E27FC236}">
                <a16:creationId xmlns:a16="http://schemas.microsoft.com/office/drawing/2014/main" id="{217668FE-89CA-4898-87A9-EE77B12C01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003300" y="170403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118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94456" y="73027"/>
            <a:ext cx="161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dist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研究思路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D6B1B110-73D5-4889-9A77-7A8B46CC34F6}"/>
              </a:ext>
            </a:extLst>
          </p:cNvPr>
          <p:cNvSpPr/>
          <p:nvPr/>
        </p:nvSpPr>
        <p:spPr>
          <a:xfrm>
            <a:off x="354362" y="4631281"/>
            <a:ext cx="3143250" cy="540000"/>
          </a:xfrm>
          <a:prstGeom prst="rect">
            <a:avLst/>
          </a:prstGeom>
          <a:solidFill>
            <a:srgbClr val="004E9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思路一</a:t>
            </a: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E182C966-5843-4683-9FEE-CFCB030A6D96}"/>
              </a:ext>
            </a:extLst>
          </p:cNvPr>
          <p:cNvSpPr/>
          <p:nvPr/>
        </p:nvSpPr>
        <p:spPr>
          <a:xfrm>
            <a:off x="3167825" y="3721100"/>
            <a:ext cx="3143250" cy="540000"/>
          </a:xfrm>
          <a:prstGeom prst="rect">
            <a:avLst/>
          </a:prstGeom>
          <a:solidFill>
            <a:srgbClr val="004E9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思路二</a:t>
            </a: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41BDB5BC-BAE3-4248-81F6-6685A7572662}"/>
              </a:ext>
            </a:extLst>
          </p:cNvPr>
          <p:cNvSpPr/>
          <p:nvPr/>
        </p:nvSpPr>
        <p:spPr>
          <a:xfrm>
            <a:off x="5981288" y="2810920"/>
            <a:ext cx="3143250" cy="540000"/>
          </a:xfrm>
          <a:prstGeom prst="rect">
            <a:avLst/>
          </a:prstGeom>
          <a:solidFill>
            <a:srgbClr val="004E9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思路三</a:t>
            </a: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8E9A09CC-1332-4558-9660-735F05E3AE83}"/>
              </a:ext>
            </a:extLst>
          </p:cNvPr>
          <p:cNvSpPr/>
          <p:nvPr/>
        </p:nvSpPr>
        <p:spPr>
          <a:xfrm>
            <a:off x="8794750" y="1900740"/>
            <a:ext cx="3143250" cy="540000"/>
          </a:xfrm>
          <a:prstGeom prst="rect">
            <a:avLst/>
          </a:prstGeom>
          <a:solidFill>
            <a:srgbClr val="004E9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思路四</a:t>
            </a: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1" name="人">
            <a:extLst>
              <a:ext uri="{FF2B5EF4-FFF2-40B4-BE49-F238E27FC236}">
                <a16:creationId xmlns:a16="http://schemas.microsoft.com/office/drawing/2014/main" id="{23DEFDD4-0F8D-4A52-97C0-EE8E00A694C8}"/>
              </a:ext>
            </a:extLst>
          </p:cNvPr>
          <p:cNvSpPr/>
          <p:nvPr/>
        </p:nvSpPr>
        <p:spPr bwMode="auto">
          <a:xfrm rot="19332369" flipH="1">
            <a:off x="739342" y="1618374"/>
            <a:ext cx="2373287" cy="2785480"/>
          </a:xfrm>
          <a:custGeom>
            <a:avLst/>
            <a:gdLst>
              <a:gd name="connsiteX0" fmla="*/ 169724 w 492198"/>
              <a:gd name="connsiteY0" fmla="*/ 112621 h 577683"/>
              <a:gd name="connsiteX1" fmla="*/ 200704 w 492198"/>
              <a:gd name="connsiteY1" fmla="*/ 114020 h 577683"/>
              <a:gd name="connsiteX2" fmla="*/ 340677 w 492198"/>
              <a:gd name="connsiteY2" fmla="*/ 135728 h 577683"/>
              <a:gd name="connsiteX3" fmla="*/ 340677 w 492198"/>
              <a:gd name="connsiteY3" fmla="*/ 201530 h 577683"/>
              <a:gd name="connsiteX4" fmla="*/ 264575 w 492198"/>
              <a:gd name="connsiteY4" fmla="*/ 192711 h 577683"/>
              <a:gd name="connsiteX5" fmla="*/ 371254 w 492198"/>
              <a:gd name="connsiteY5" fmla="*/ 333133 h 577683"/>
              <a:gd name="connsiteX6" fmla="*/ 450074 w 492198"/>
              <a:gd name="connsiteY6" fmla="*/ 303963 h 577683"/>
              <a:gd name="connsiteX7" fmla="*/ 490842 w 492198"/>
              <a:gd name="connsiteY7" fmla="*/ 327027 h 577683"/>
              <a:gd name="connsiteX8" fmla="*/ 467740 w 492198"/>
              <a:gd name="connsiteY8" fmla="*/ 367051 h 577683"/>
              <a:gd name="connsiteX9" fmla="*/ 363780 w 492198"/>
              <a:gd name="connsiteY9" fmla="*/ 403683 h 577683"/>
              <a:gd name="connsiteX10" fmla="*/ 326408 w 492198"/>
              <a:gd name="connsiteY10" fmla="*/ 392150 h 577683"/>
              <a:gd name="connsiteX11" fmla="*/ 304665 w 492198"/>
              <a:gd name="connsiteY11" fmla="*/ 370443 h 577683"/>
              <a:gd name="connsiteX12" fmla="*/ 244871 w 492198"/>
              <a:gd name="connsiteY12" fmla="*/ 450490 h 577683"/>
              <a:gd name="connsiteX13" fmla="*/ 242153 w 492198"/>
              <a:gd name="connsiteY13" fmla="*/ 546140 h 577683"/>
              <a:gd name="connsiteX14" fmla="*/ 176243 w 492198"/>
              <a:gd name="connsiteY14" fmla="*/ 546140 h 577683"/>
              <a:gd name="connsiteX15" fmla="*/ 179640 w 492198"/>
              <a:gd name="connsiteY15" fmla="*/ 436244 h 577683"/>
              <a:gd name="connsiteX16" fmla="*/ 186435 w 492198"/>
              <a:gd name="connsiteY16" fmla="*/ 418607 h 577683"/>
              <a:gd name="connsiteX17" fmla="*/ 240794 w 492198"/>
              <a:gd name="connsiteY17" fmla="*/ 349413 h 577683"/>
              <a:gd name="connsiteX18" fmla="*/ 165371 w 492198"/>
              <a:gd name="connsiteY18" fmla="*/ 242231 h 577683"/>
              <a:gd name="connsiteX19" fmla="*/ 153820 w 492198"/>
              <a:gd name="connsiteY19" fmla="*/ 263261 h 577683"/>
              <a:gd name="connsiteX20" fmla="*/ 114410 w 492198"/>
              <a:gd name="connsiteY20" fmla="*/ 282255 h 577683"/>
              <a:gd name="connsiteX21" fmla="*/ 24039 w 492198"/>
              <a:gd name="connsiteY21" fmla="*/ 267331 h 577683"/>
              <a:gd name="connsiteX22" fmla="*/ 937 w 492198"/>
              <a:gd name="connsiteY22" fmla="*/ 226629 h 577683"/>
              <a:gd name="connsiteX23" fmla="*/ 41706 w 492198"/>
              <a:gd name="connsiteY23" fmla="*/ 204243 h 577683"/>
              <a:gd name="connsiteX24" fmla="*/ 105577 w 492198"/>
              <a:gd name="connsiteY24" fmla="*/ 214418 h 577683"/>
              <a:gd name="connsiteX25" fmla="*/ 119846 w 492198"/>
              <a:gd name="connsiteY25" fmla="*/ 171003 h 577683"/>
              <a:gd name="connsiteX26" fmla="*/ 169724 w 492198"/>
              <a:gd name="connsiteY26" fmla="*/ 112621 h 577683"/>
              <a:gd name="connsiteX27" fmla="*/ 104208 w 492198"/>
              <a:gd name="connsiteY27" fmla="*/ 0 h 577683"/>
              <a:gd name="connsiteX28" fmla="*/ 103528 w 492198"/>
              <a:gd name="connsiteY28" fmla="*/ 109939 h 577683"/>
              <a:gd name="connsiteX29" fmla="*/ 104208 w 492198"/>
              <a:gd name="connsiteY29" fmla="*/ 0 h 577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92198" h="577683">
                <a:moveTo>
                  <a:pt x="169724" y="112621"/>
                </a:moveTo>
                <a:cubicBezTo>
                  <a:pt x="178579" y="111604"/>
                  <a:pt x="188813" y="112155"/>
                  <a:pt x="200704" y="114020"/>
                </a:cubicBezTo>
                <a:cubicBezTo>
                  <a:pt x="202743" y="114020"/>
                  <a:pt x="295832" y="131658"/>
                  <a:pt x="340677" y="135728"/>
                </a:cubicBezTo>
                <a:cubicBezTo>
                  <a:pt x="382805" y="139120"/>
                  <a:pt x="383485" y="204921"/>
                  <a:pt x="340677" y="201530"/>
                </a:cubicBezTo>
                <a:cubicBezTo>
                  <a:pt x="315536" y="199494"/>
                  <a:pt x="289716" y="196103"/>
                  <a:pt x="264575" y="192711"/>
                </a:cubicBezTo>
                <a:cubicBezTo>
                  <a:pt x="287678" y="225272"/>
                  <a:pt x="361741" y="322957"/>
                  <a:pt x="371254" y="333133"/>
                </a:cubicBezTo>
                <a:cubicBezTo>
                  <a:pt x="397754" y="324314"/>
                  <a:pt x="424253" y="314138"/>
                  <a:pt x="450074" y="303963"/>
                </a:cubicBezTo>
                <a:cubicBezTo>
                  <a:pt x="467061" y="297179"/>
                  <a:pt x="486766" y="310746"/>
                  <a:pt x="490842" y="327027"/>
                </a:cubicBezTo>
                <a:cubicBezTo>
                  <a:pt x="496278" y="345343"/>
                  <a:pt x="484727" y="360946"/>
                  <a:pt x="467740" y="367051"/>
                </a:cubicBezTo>
                <a:cubicBezTo>
                  <a:pt x="433766" y="380618"/>
                  <a:pt x="399792" y="394864"/>
                  <a:pt x="363780" y="403683"/>
                </a:cubicBezTo>
                <a:cubicBezTo>
                  <a:pt x="346793" y="406396"/>
                  <a:pt x="337959" y="403004"/>
                  <a:pt x="326408" y="392150"/>
                </a:cubicBezTo>
                <a:cubicBezTo>
                  <a:pt x="326408" y="392150"/>
                  <a:pt x="303306" y="368408"/>
                  <a:pt x="304665" y="370443"/>
                </a:cubicBezTo>
                <a:lnTo>
                  <a:pt x="244871" y="450490"/>
                </a:lnTo>
                <a:lnTo>
                  <a:pt x="242153" y="546140"/>
                </a:lnTo>
                <a:cubicBezTo>
                  <a:pt x="242153" y="588198"/>
                  <a:pt x="176243" y="588198"/>
                  <a:pt x="176243" y="546140"/>
                </a:cubicBezTo>
                <a:cubicBezTo>
                  <a:pt x="176243" y="509508"/>
                  <a:pt x="179640" y="436244"/>
                  <a:pt x="179640" y="436244"/>
                </a:cubicBezTo>
                <a:cubicBezTo>
                  <a:pt x="180320" y="428782"/>
                  <a:pt x="183038" y="423355"/>
                  <a:pt x="186435" y="418607"/>
                </a:cubicBezTo>
                <a:cubicBezTo>
                  <a:pt x="189833" y="413858"/>
                  <a:pt x="240794" y="349413"/>
                  <a:pt x="240794" y="349413"/>
                </a:cubicBezTo>
                <a:cubicBezTo>
                  <a:pt x="240794" y="349413"/>
                  <a:pt x="189833" y="276828"/>
                  <a:pt x="165371" y="242231"/>
                </a:cubicBezTo>
                <a:cubicBezTo>
                  <a:pt x="163333" y="246980"/>
                  <a:pt x="157218" y="258512"/>
                  <a:pt x="153820" y="263261"/>
                </a:cubicBezTo>
                <a:cubicBezTo>
                  <a:pt x="142949" y="280220"/>
                  <a:pt x="130718" y="284969"/>
                  <a:pt x="114410" y="282255"/>
                </a:cubicBezTo>
                <a:cubicBezTo>
                  <a:pt x="84513" y="276828"/>
                  <a:pt x="54616" y="272758"/>
                  <a:pt x="24039" y="267331"/>
                </a:cubicBezTo>
                <a:cubicBezTo>
                  <a:pt x="6373" y="264618"/>
                  <a:pt x="-3140" y="242910"/>
                  <a:pt x="937" y="226629"/>
                </a:cubicBezTo>
                <a:cubicBezTo>
                  <a:pt x="6373" y="208313"/>
                  <a:pt x="24039" y="200851"/>
                  <a:pt x="41706" y="204243"/>
                </a:cubicBezTo>
                <a:cubicBezTo>
                  <a:pt x="62770" y="207635"/>
                  <a:pt x="84513" y="211027"/>
                  <a:pt x="105577" y="214418"/>
                </a:cubicBezTo>
                <a:cubicBezTo>
                  <a:pt x="111692" y="200173"/>
                  <a:pt x="116449" y="185927"/>
                  <a:pt x="119846" y="171003"/>
                </a:cubicBezTo>
                <a:cubicBezTo>
                  <a:pt x="129019" y="132845"/>
                  <a:pt x="143161" y="115674"/>
                  <a:pt x="169724" y="112621"/>
                </a:cubicBezTo>
                <a:close/>
                <a:moveTo>
                  <a:pt x="104208" y="0"/>
                </a:moveTo>
                <a:cubicBezTo>
                  <a:pt x="174858" y="0"/>
                  <a:pt x="174179" y="109939"/>
                  <a:pt x="103528" y="109939"/>
                </a:cubicBezTo>
                <a:cubicBezTo>
                  <a:pt x="32198" y="109939"/>
                  <a:pt x="32878" y="0"/>
                  <a:pt x="104208" y="0"/>
                </a:cubicBezTo>
                <a:close/>
              </a:path>
            </a:pathLst>
          </a:custGeom>
          <a:noFill/>
          <a:ln>
            <a:solidFill>
              <a:srgbClr val="004E92"/>
            </a:solidFill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2" name="文本框 22">
            <a:extLst>
              <a:ext uri="{FF2B5EF4-FFF2-40B4-BE49-F238E27FC236}">
                <a16:creationId xmlns:a16="http://schemas.microsoft.com/office/drawing/2014/main" id="{7362C291-27A9-44B0-B830-79BE0C254FDD}"/>
              </a:ext>
            </a:extLst>
          </p:cNvPr>
          <p:cNvSpPr txBox="1"/>
          <p:nvPr/>
        </p:nvSpPr>
        <p:spPr>
          <a:xfrm flipH="1">
            <a:off x="647065" y="5346253"/>
            <a:ext cx="2103755" cy="112458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3" name="文本框 22">
            <a:extLst>
              <a:ext uri="{FF2B5EF4-FFF2-40B4-BE49-F238E27FC236}">
                <a16:creationId xmlns:a16="http://schemas.microsoft.com/office/drawing/2014/main" id="{CC57303C-B871-49F0-BC40-B323FACFC788}"/>
              </a:ext>
            </a:extLst>
          </p:cNvPr>
          <p:cNvSpPr txBox="1"/>
          <p:nvPr/>
        </p:nvSpPr>
        <p:spPr>
          <a:xfrm flipH="1">
            <a:off x="3687445" y="4508688"/>
            <a:ext cx="2103755" cy="112458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4" name="文本框 22">
            <a:extLst>
              <a:ext uri="{FF2B5EF4-FFF2-40B4-BE49-F238E27FC236}">
                <a16:creationId xmlns:a16="http://schemas.microsoft.com/office/drawing/2014/main" id="{0E5EE582-F5B4-47FB-B261-61154FCD6F69}"/>
              </a:ext>
            </a:extLst>
          </p:cNvPr>
          <p:cNvSpPr txBox="1"/>
          <p:nvPr/>
        </p:nvSpPr>
        <p:spPr>
          <a:xfrm flipH="1">
            <a:off x="6501130" y="3573333"/>
            <a:ext cx="2103755" cy="112458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5" name="文本框 22">
            <a:extLst>
              <a:ext uri="{FF2B5EF4-FFF2-40B4-BE49-F238E27FC236}">
                <a16:creationId xmlns:a16="http://schemas.microsoft.com/office/drawing/2014/main" id="{04E56211-D0A5-47AA-A6AF-C7B82E61F57D}"/>
              </a:ext>
            </a:extLst>
          </p:cNvPr>
          <p:cNvSpPr txBox="1"/>
          <p:nvPr/>
        </p:nvSpPr>
        <p:spPr>
          <a:xfrm flipH="1">
            <a:off x="9314180" y="2649408"/>
            <a:ext cx="2103755" cy="112458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</p:spTree>
    <p:extLst>
      <p:ext uri="{BB962C8B-B14F-4D97-AF65-F5344CB8AC3E}">
        <p14:creationId xmlns:p14="http://schemas.microsoft.com/office/powerpoint/2010/main" val="284469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5">
            <a:extLst>
              <a:ext uri="{FF2B5EF4-FFF2-40B4-BE49-F238E27FC236}">
                <a16:creationId xmlns:a16="http://schemas.microsoft.com/office/drawing/2014/main" id="{77C2794B-0BB0-43D2-8D33-F6017ECAEF60}"/>
              </a:ext>
            </a:extLst>
          </p:cNvPr>
          <p:cNvSpPr txBox="1"/>
          <p:nvPr/>
        </p:nvSpPr>
        <p:spPr>
          <a:xfrm flipH="1">
            <a:off x="4585445" y="4499387"/>
            <a:ext cx="302111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lvl="0" algn="dist" fontAlgn="base">
              <a:defRPr/>
            </a:pPr>
            <a:r>
              <a:rPr lang="zh-CN" altLang="en-US" sz="2000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研究方法及过程</a:t>
            </a:r>
            <a:endParaRPr lang="zh-CN" altLang="zh-CN" sz="2000" dirty="0">
              <a:solidFill>
                <a:srgbClr val="004E92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TextBox 25">
            <a:extLst>
              <a:ext uri="{FF2B5EF4-FFF2-40B4-BE49-F238E27FC236}">
                <a16:creationId xmlns:a16="http://schemas.microsoft.com/office/drawing/2014/main" id="{6B053474-28D8-4724-91CA-BEFD6EBB6569}"/>
              </a:ext>
            </a:extLst>
          </p:cNvPr>
          <p:cNvSpPr txBox="1"/>
          <p:nvPr/>
        </p:nvSpPr>
        <p:spPr>
          <a:xfrm flipH="1">
            <a:off x="4585445" y="3576057"/>
            <a:ext cx="302111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zh-CN"/>
            </a:defPPr>
            <a:lvl1pPr lvl="0" algn="dist" fontAlgn="base"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6000" noProof="1">
                <a:solidFill>
                  <a:srgbClr val="004E92"/>
                </a:solidFill>
                <a:sym typeface="微软雅黑" panose="020B0503020204020204" pitchFamily="34" charset="-122"/>
              </a:rPr>
              <a:t>PART 3</a:t>
            </a:r>
            <a:endParaRPr lang="zh-CN" altLang="zh-CN" sz="6000" dirty="0">
              <a:solidFill>
                <a:srgbClr val="004E92"/>
              </a:solidFill>
              <a:sym typeface="微软雅黑" panose="020B0503020204020204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52AEF269-6F90-49D4-A6EC-C5813814E275}"/>
              </a:ext>
            </a:extLst>
          </p:cNvPr>
          <p:cNvSpPr/>
          <p:nvPr/>
        </p:nvSpPr>
        <p:spPr>
          <a:xfrm>
            <a:off x="5312645" y="1729904"/>
            <a:ext cx="1566711" cy="1566711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books-stack-of-three_29302">
            <a:extLst>
              <a:ext uri="{FF2B5EF4-FFF2-40B4-BE49-F238E27FC236}">
                <a16:creationId xmlns:a16="http://schemas.microsoft.com/office/drawing/2014/main" id="{01A6E30E-A37E-4AFD-BBC4-ED9FAEE0D3B8}"/>
              </a:ext>
            </a:extLst>
          </p:cNvPr>
          <p:cNvSpPr>
            <a:spLocks noChangeAspect="1"/>
          </p:cNvSpPr>
          <p:nvPr/>
        </p:nvSpPr>
        <p:spPr bwMode="auto">
          <a:xfrm>
            <a:off x="5476617" y="1911641"/>
            <a:ext cx="1238767" cy="1162706"/>
          </a:xfrm>
          <a:custGeom>
            <a:avLst/>
            <a:gdLst>
              <a:gd name="connsiteX0" fmla="*/ 374444 w 605663"/>
              <a:gd name="connsiteY0" fmla="*/ 479361 h 568475"/>
              <a:gd name="connsiteX1" fmla="*/ 338074 w 605663"/>
              <a:gd name="connsiteY1" fmla="*/ 506122 h 568475"/>
              <a:gd name="connsiteX2" fmla="*/ 332749 w 605663"/>
              <a:gd name="connsiteY2" fmla="*/ 507204 h 568475"/>
              <a:gd name="connsiteX3" fmla="*/ 328417 w 605663"/>
              <a:gd name="connsiteY3" fmla="*/ 503780 h 568475"/>
              <a:gd name="connsiteX4" fmla="*/ 322641 w 605663"/>
              <a:gd name="connsiteY4" fmla="*/ 491976 h 568475"/>
              <a:gd name="connsiteX5" fmla="*/ 310819 w 605663"/>
              <a:gd name="connsiteY5" fmla="*/ 526126 h 568475"/>
              <a:gd name="connsiteX6" fmla="*/ 315512 w 605663"/>
              <a:gd name="connsiteY6" fmla="*/ 526126 h 568475"/>
              <a:gd name="connsiteX7" fmla="*/ 322009 w 605663"/>
              <a:gd name="connsiteY7" fmla="*/ 532523 h 568475"/>
              <a:gd name="connsiteX8" fmla="*/ 315512 w 605663"/>
              <a:gd name="connsiteY8" fmla="*/ 539011 h 568475"/>
              <a:gd name="connsiteX9" fmla="*/ 308382 w 605663"/>
              <a:gd name="connsiteY9" fmla="*/ 539011 h 568475"/>
              <a:gd name="connsiteX10" fmla="*/ 308201 w 605663"/>
              <a:gd name="connsiteY10" fmla="*/ 540813 h 568475"/>
              <a:gd name="connsiteX11" fmla="*/ 315602 w 605663"/>
              <a:gd name="connsiteY11" fmla="*/ 540813 h 568475"/>
              <a:gd name="connsiteX12" fmla="*/ 322009 w 605663"/>
              <a:gd name="connsiteY12" fmla="*/ 547300 h 568475"/>
              <a:gd name="connsiteX13" fmla="*/ 315602 w 605663"/>
              <a:gd name="connsiteY13" fmla="*/ 553698 h 568475"/>
              <a:gd name="connsiteX14" fmla="*/ 307118 w 605663"/>
              <a:gd name="connsiteY14" fmla="*/ 553698 h 568475"/>
              <a:gd name="connsiteX15" fmla="*/ 307118 w 605663"/>
              <a:gd name="connsiteY15" fmla="*/ 555410 h 568475"/>
              <a:gd name="connsiteX16" fmla="*/ 412710 w 605663"/>
              <a:gd name="connsiteY16" fmla="*/ 529099 h 568475"/>
              <a:gd name="connsiteX17" fmla="*/ 383650 w 605663"/>
              <a:gd name="connsiteY17" fmla="*/ 483416 h 568475"/>
              <a:gd name="connsiteX18" fmla="*/ 374444 w 605663"/>
              <a:gd name="connsiteY18" fmla="*/ 479361 h 568475"/>
              <a:gd name="connsiteX19" fmla="*/ 226526 w 605663"/>
              <a:gd name="connsiteY19" fmla="*/ 479361 h 568475"/>
              <a:gd name="connsiteX20" fmla="*/ 217411 w 605663"/>
              <a:gd name="connsiteY20" fmla="*/ 483416 h 568475"/>
              <a:gd name="connsiteX21" fmla="*/ 188260 w 605663"/>
              <a:gd name="connsiteY21" fmla="*/ 529460 h 568475"/>
              <a:gd name="connsiteX22" fmla="*/ 293942 w 605663"/>
              <a:gd name="connsiteY22" fmla="*/ 555410 h 568475"/>
              <a:gd name="connsiteX23" fmla="*/ 293852 w 605663"/>
              <a:gd name="connsiteY23" fmla="*/ 553788 h 568475"/>
              <a:gd name="connsiteX24" fmla="*/ 285459 w 605663"/>
              <a:gd name="connsiteY24" fmla="*/ 553788 h 568475"/>
              <a:gd name="connsiteX25" fmla="*/ 278961 w 605663"/>
              <a:gd name="connsiteY25" fmla="*/ 547300 h 568475"/>
              <a:gd name="connsiteX26" fmla="*/ 285459 w 605663"/>
              <a:gd name="connsiteY26" fmla="*/ 540813 h 568475"/>
              <a:gd name="connsiteX27" fmla="*/ 292859 w 605663"/>
              <a:gd name="connsiteY27" fmla="*/ 540813 h 568475"/>
              <a:gd name="connsiteX28" fmla="*/ 292588 w 605663"/>
              <a:gd name="connsiteY28" fmla="*/ 539011 h 568475"/>
              <a:gd name="connsiteX29" fmla="*/ 285459 w 605663"/>
              <a:gd name="connsiteY29" fmla="*/ 539011 h 568475"/>
              <a:gd name="connsiteX30" fmla="*/ 278961 w 605663"/>
              <a:gd name="connsiteY30" fmla="*/ 532613 h 568475"/>
              <a:gd name="connsiteX31" fmla="*/ 285459 w 605663"/>
              <a:gd name="connsiteY31" fmla="*/ 526126 h 568475"/>
              <a:gd name="connsiteX32" fmla="*/ 290242 w 605663"/>
              <a:gd name="connsiteY32" fmla="*/ 526126 h 568475"/>
              <a:gd name="connsiteX33" fmla="*/ 278329 w 605663"/>
              <a:gd name="connsiteY33" fmla="*/ 491976 h 568475"/>
              <a:gd name="connsiteX34" fmla="*/ 272553 w 605663"/>
              <a:gd name="connsiteY34" fmla="*/ 503780 h 568475"/>
              <a:gd name="connsiteX35" fmla="*/ 268311 w 605663"/>
              <a:gd name="connsiteY35" fmla="*/ 507204 h 568475"/>
              <a:gd name="connsiteX36" fmla="*/ 262896 w 605663"/>
              <a:gd name="connsiteY36" fmla="*/ 506122 h 568475"/>
              <a:gd name="connsiteX37" fmla="*/ 289249 w 605663"/>
              <a:gd name="connsiteY37" fmla="*/ 466206 h 568475"/>
              <a:gd name="connsiteX38" fmla="*/ 284737 w 605663"/>
              <a:gd name="connsiteY38" fmla="*/ 476117 h 568475"/>
              <a:gd name="connsiteX39" fmla="*/ 300530 w 605663"/>
              <a:gd name="connsiteY39" fmla="*/ 514052 h 568475"/>
              <a:gd name="connsiteX40" fmla="*/ 316324 w 605663"/>
              <a:gd name="connsiteY40" fmla="*/ 476117 h 568475"/>
              <a:gd name="connsiteX41" fmla="*/ 311721 w 605663"/>
              <a:gd name="connsiteY41" fmla="*/ 466206 h 568475"/>
              <a:gd name="connsiteX42" fmla="*/ 300530 w 605663"/>
              <a:gd name="connsiteY42" fmla="*/ 467197 h 568475"/>
              <a:gd name="connsiteX43" fmla="*/ 289249 w 605663"/>
              <a:gd name="connsiteY43" fmla="*/ 466206 h 568475"/>
              <a:gd name="connsiteX44" fmla="*/ 347911 w 605663"/>
              <a:gd name="connsiteY44" fmla="*/ 449536 h 568475"/>
              <a:gd name="connsiteX45" fmla="*/ 323273 w 605663"/>
              <a:gd name="connsiteY45" fmla="*/ 463142 h 568475"/>
              <a:gd name="connsiteX46" fmla="*/ 335998 w 605663"/>
              <a:gd name="connsiteY46" fmla="*/ 490624 h 568475"/>
              <a:gd name="connsiteX47" fmla="*/ 362622 w 605663"/>
              <a:gd name="connsiteY47" fmla="*/ 470981 h 568475"/>
              <a:gd name="connsiteX48" fmla="*/ 347911 w 605663"/>
              <a:gd name="connsiteY48" fmla="*/ 449536 h 568475"/>
              <a:gd name="connsiteX49" fmla="*/ 251796 w 605663"/>
              <a:gd name="connsiteY49" fmla="*/ 449536 h 568475"/>
              <a:gd name="connsiteX50" fmla="*/ 237085 w 605663"/>
              <a:gd name="connsiteY50" fmla="*/ 471071 h 568475"/>
              <a:gd name="connsiteX51" fmla="*/ 263708 w 605663"/>
              <a:gd name="connsiteY51" fmla="*/ 490714 h 568475"/>
              <a:gd name="connsiteX52" fmla="*/ 276434 w 605663"/>
              <a:gd name="connsiteY52" fmla="*/ 463232 h 568475"/>
              <a:gd name="connsiteX53" fmla="*/ 251796 w 605663"/>
              <a:gd name="connsiteY53" fmla="*/ 449536 h 568475"/>
              <a:gd name="connsiteX54" fmla="*/ 329823 w 605663"/>
              <a:gd name="connsiteY54" fmla="*/ 362706 h 568475"/>
              <a:gd name="connsiteX55" fmla="*/ 342948 w 605663"/>
              <a:gd name="connsiteY55" fmla="*/ 375831 h 568475"/>
              <a:gd name="connsiteX56" fmla="*/ 329823 w 605663"/>
              <a:gd name="connsiteY56" fmla="*/ 388956 h 568475"/>
              <a:gd name="connsiteX57" fmla="*/ 316698 w 605663"/>
              <a:gd name="connsiteY57" fmla="*/ 375831 h 568475"/>
              <a:gd name="connsiteX58" fmla="*/ 329823 w 605663"/>
              <a:gd name="connsiteY58" fmla="*/ 362706 h 568475"/>
              <a:gd name="connsiteX59" fmla="*/ 300543 w 605663"/>
              <a:gd name="connsiteY59" fmla="*/ 362706 h 568475"/>
              <a:gd name="connsiteX60" fmla="*/ 306959 w 605663"/>
              <a:gd name="connsiteY60" fmla="*/ 369200 h 568475"/>
              <a:gd name="connsiteX61" fmla="*/ 306959 w 605663"/>
              <a:gd name="connsiteY61" fmla="*/ 409065 h 568475"/>
              <a:gd name="connsiteX62" fmla="*/ 300543 w 605663"/>
              <a:gd name="connsiteY62" fmla="*/ 415559 h 568475"/>
              <a:gd name="connsiteX63" fmla="*/ 287710 w 605663"/>
              <a:gd name="connsiteY63" fmla="*/ 415559 h 568475"/>
              <a:gd name="connsiteX64" fmla="*/ 281203 w 605663"/>
              <a:gd name="connsiteY64" fmla="*/ 409065 h 568475"/>
              <a:gd name="connsiteX65" fmla="*/ 287710 w 605663"/>
              <a:gd name="connsiteY65" fmla="*/ 402662 h 568475"/>
              <a:gd name="connsiteX66" fmla="*/ 294036 w 605663"/>
              <a:gd name="connsiteY66" fmla="*/ 402662 h 568475"/>
              <a:gd name="connsiteX67" fmla="*/ 294036 w 605663"/>
              <a:gd name="connsiteY67" fmla="*/ 369200 h 568475"/>
              <a:gd name="connsiteX68" fmla="*/ 300543 w 605663"/>
              <a:gd name="connsiteY68" fmla="*/ 362706 h 568475"/>
              <a:gd name="connsiteX69" fmla="*/ 271536 w 605663"/>
              <a:gd name="connsiteY69" fmla="*/ 362706 h 568475"/>
              <a:gd name="connsiteX70" fmla="*/ 284661 w 605663"/>
              <a:gd name="connsiteY70" fmla="*/ 375831 h 568475"/>
              <a:gd name="connsiteX71" fmla="*/ 271536 w 605663"/>
              <a:gd name="connsiteY71" fmla="*/ 388956 h 568475"/>
              <a:gd name="connsiteX72" fmla="*/ 258411 w 605663"/>
              <a:gd name="connsiteY72" fmla="*/ 375831 h 568475"/>
              <a:gd name="connsiteX73" fmla="*/ 271536 w 605663"/>
              <a:gd name="connsiteY73" fmla="*/ 362706 h 568475"/>
              <a:gd name="connsiteX74" fmla="*/ 387697 w 605663"/>
              <a:gd name="connsiteY74" fmla="*/ 342854 h 568475"/>
              <a:gd name="connsiteX75" fmla="*/ 396805 w 605663"/>
              <a:gd name="connsiteY75" fmla="*/ 342854 h 568475"/>
              <a:gd name="connsiteX76" fmla="*/ 396805 w 605663"/>
              <a:gd name="connsiteY76" fmla="*/ 351932 h 568475"/>
              <a:gd name="connsiteX77" fmla="*/ 387697 w 605663"/>
              <a:gd name="connsiteY77" fmla="*/ 361100 h 568475"/>
              <a:gd name="connsiteX78" fmla="*/ 383097 w 605663"/>
              <a:gd name="connsiteY78" fmla="*/ 362988 h 568475"/>
              <a:gd name="connsiteX79" fmla="*/ 378498 w 605663"/>
              <a:gd name="connsiteY79" fmla="*/ 361100 h 568475"/>
              <a:gd name="connsiteX80" fmla="*/ 378498 w 605663"/>
              <a:gd name="connsiteY80" fmla="*/ 351932 h 568475"/>
              <a:gd name="connsiteX81" fmla="*/ 196933 w 605663"/>
              <a:gd name="connsiteY81" fmla="*/ 338415 h 568475"/>
              <a:gd name="connsiteX82" fmla="*/ 206041 w 605663"/>
              <a:gd name="connsiteY82" fmla="*/ 338415 h 568475"/>
              <a:gd name="connsiteX83" fmla="*/ 215240 w 605663"/>
              <a:gd name="connsiteY83" fmla="*/ 347522 h 568475"/>
              <a:gd name="connsiteX84" fmla="*/ 215240 w 605663"/>
              <a:gd name="connsiteY84" fmla="*/ 356719 h 568475"/>
              <a:gd name="connsiteX85" fmla="*/ 210641 w 605663"/>
              <a:gd name="connsiteY85" fmla="*/ 358613 h 568475"/>
              <a:gd name="connsiteX86" fmla="*/ 206041 w 605663"/>
              <a:gd name="connsiteY86" fmla="*/ 356719 h 568475"/>
              <a:gd name="connsiteX87" fmla="*/ 196933 w 605663"/>
              <a:gd name="connsiteY87" fmla="*/ 347522 h 568475"/>
              <a:gd name="connsiteX88" fmla="*/ 196933 w 605663"/>
              <a:gd name="connsiteY88" fmla="*/ 338415 h 568475"/>
              <a:gd name="connsiteX89" fmla="*/ 300530 w 605663"/>
              <a:gd name="connsiteY89" fmla="*/ 327893 h 568475"/>
              <a:gd name="connsiteX90" fmla="*/ 237265 w 605663"/>
              <a:gd name="connsiteY90" fmla="*/ 391058 h 568475"/>
              <a:gd name="connsiteX91" fmla="*/ 300530 w 605663"/>
              <a:gd name="connsiteY91" fmla="*/ 454222 h 568475"/>
              <a:gd name="connsiteX92" fmla="*/ 363795 w 605663"/>
              <a:gd name="connsiteY92" fmla="*/ 391058 h 568475"/>
              <a:gd name="connsiteX93" fmla="*/ 300530 w 605663"/>
              <a:gd name="connsiteY93" fmla="*/ 327893 h 568475"/>
              <a:gd name="connsiteX94" fmla="*/ 412183 w 605663"/>
              <a:gd name="connsiteY94" fmla="*/ 318375 h 568475"/>
              <a:gd name="connsiteX95" fmla="*/ 421291 w 605663"/>
              <a:gd name="connsiteY95" fmla="*/ 318375 h 568475"/>
              <a:gd name="connsiteX96" fmla="*/ 421291 w 605663"/>
              <a:gd name="connsiteY96" fmla="*/ 327482 h 568475"/>
              <a:gd name="connsiteX97" fmla="*/ 412183 w 605663"/>
              <a:gd name="connsiteY97" fmla="*/ 336679 h 568475"/>
              <a:gd name="connsiteX98" fmla="*/ 407583 w 605663"/>
              <a:gd name="connsiteY98" fmla="*/ 338573 h 568475"/>
              <a:gd name="connsiteX99" fmla="*/ 402984 w 605663"/>
              <a:gd name="connsiteY99" fmla="*/ 336679 h 568475"/>
              <a:gd name="connsiteX100" fmla="*/ 402984 w 605663"/>
              <a:gd name="connsiteY100" fmla="*/ 327482 h 568475"/>
              <a:gd name="connsiteX101" fmla="*/ 176892 w 605663"/>
              <a:gd name="connsiteY101" fmla="*/ 318375 h 568475"/>
              <a:gd name="connsiteX102" fmla="*/ 186000 w 605663"/>
              <a:gd name="connsiteY102" fmla="*/ 318375 h 568475"/>
              <a:gd name="connsiteX103" fmla="*/ 195199 w 605663"/>
              <a:gd name="connsiteY103" fmla="*/ 327482 h 568475"/>
              <a:gd name="connsiteX104" fmla="*/ 195199 w 605663"/>
              <a:gd name="connsiteY104" fmla="*/ 336679 h 568475"/>
              <a:gd name="connsiteX105" fmla="*/ 190600 w 605663"/>
              <a:gd name="connsiteY105" fmla="*/ 338573 h 568475"/>
              <a:gd name="connsiteX106" fmla="*/ 186000 w 605663"/>
              <a:gd name="connsiteY106" fmla="*/ 336679 h 568475"/>
              <a:gd name="connsiteX107" fmla="*/ 176892 w 605663"/>
              <a:gd name="connsiteY107" fmla="*/ 327482 h 568475"/>
              <a:gd name="connsiteX108" fmla="*/ 176892 w 605663"/>
              <a:gd name="connsiteY108" fmla="*/ 318375 h 568475"/>
              <a:gd name="connsiteX109" fmla="*/ 300548 w 605663"/>
              <a:gd name="connsiteY109" fmla="*/ 274499 h 568475"/>
              <a:gd name="connsiteX110" fmla="*/ 306959 w 605663"/>
              <a:gd name="connsiteY110" fmla="*/ 280910 h 568475"/>
              <a:gd name="connsiteX111" fmla="*/ 306959 w 605663"/>
              <a:gd name="connsiteY111" fmla="*/ 293914 h 568475"/>
              <a:gd name="connsiteX112" fmla="*/ 300548 w 605663"/>
              <a:gd name="connsiteY112" fmla="*/ 300326 h 568475"/>
              <a:gd name="connsiteX113" fmla="*/ 294046 w 605663"/>
              <a:gd name="connsiteY113" fmla="*/ 293914 h 568475"/>
              <a:gd name="connsiteX114" fmla="*/ 294046 w 605663"/>
              <a:gd name="connsiteY114" fmla="*/ 280910 h 568475"/>
              <a:gd name="connsiteX115" fmla="*/ 300548 w 605663"/>
              <a:gd name="connsiteY115" fmla="*/ 274499 h 568475"/>
              <a:gd name="connsiteX116" fmla="*/ 300548 w 605663"/>
              <a:gd name="connsiteY116" fmla="*/ 236394 h 568475"/>
              <a:gd name="connsiteX117" fmla="*/ 306959 w 605663"/>
              <a:gd name="connsiteY117" fmla="*/ 242891 h 568475"/>
              <a:gd name="connsiteX118" fmla="*/ 306959 w 605663"/>
              <a:gd name="connsiteY118" fmla="*/ 261933 h 568475"/>
              <a:gd name="connsiteX119" fmla="*/ 300548 w 605663"/>
              <a:gd name="connsiteY119" fmla="*/ 268431 h 568475"/>
              <a:gd name="connsiteX120" fmla="*/ 294046 w 605663"/>
              <a:gd name="connsiteY120" fmla="*/ 261933 h 568475"/>
              <a:gd name="connsiteX121" fmla="*/ 294046 w 605663"/>
              <a:gd name="connsiteY121" fmla="*/ 242891 h 568475"/>
              <a:gd name="connsiteX122" fmla="*/ 300548 w 605663"/>
              <a:gd name="connsiteY122" fmla="*/ 236394 h 568475"/>
              <a:gd name="connsiteX123" fmla="*/ 80322 w 605663"/>
              <a:gd name="connsiteY123" fmla="*/ 226525 h 568475"/>
              <a:gd name="connsiteX124" fmla="*/ 73824 w 605663"/>
              <a:gd name="connsiteY124" fmla="*/ 232922 h 568475"/>
              <a:gd name="connsiteX125" fmla="*/ 80322 w 605663"/>
              <a:gd name="connsiteY125" fmla="*/ 239410 h 568475"/>
              <a:gd name="connsiteX126" fmla="*/ 87542 w 605663"/>
              <a:gd name="connsiteY126" fmla="*/ 239410 h 568475"/>
              <a:gd name="connsiteX127" fmla="*/ 87542 w 605663"/>
              <a:gd name="connsiteY127" fmla="*/ 297978 h 568475"/>
              <a:gd name="connsiteX128" fmla="*/ 93950 w 605663"/>
              <a:gd name="connsiteY128" fmla="*/ 304466 h 568475"/>
              <a:gd name="connsiteX129" fmla="*/ 100447 w 605663"/>
              <a:gd name="connsiteY129" fmla="*/ 297978 h 568475"/>
              <a:gd name="connsiteX130" fmla="*/ 100447 w 605663"/>
              <a:gd name="connsiteY130" fmla="*/ 232922 h 568475"/>
              <a:gd name="connsiteX131" fmla="*/ 93950 w 605663"/>
              <a:gd name="connsiteY131" fmla="*/ 226525 h 568475"/>
              <a:gd name="connsiteX132" fmla="*/ 511623 w 605663"/>
              <a:gd name="connsiteY132" fmla="*/ 225624 h 568475"/>
              <a:gd name="connsiteX133" fmla="*/ 488339 w 605663"/>
              <a:gd name="connsiteY133" fmla="*/ 248871 h 568475"/>
              <a:gd name="connsiteX134" fmla="*/ 494837 w 605663"/>
              <a:gd name="connsiteY134" fmla="*/ 255358 h 568475"/>
              <a:gd name="connsiteX135" fmla="*/ 501335 w 605663"/>
              <a:gd name="connsiteY135" fmla="*/ 248871 h 568475"/>
              <a:gd name="connsiteX136" fmla="*/ 511623 w 605663"/>
              <a:gd name="connsiteY136" fmla="*/ 238509 h 568475"/>
              <a:gd name="connsiteX137" fmla="*/ 522002 w 605663"/>
              <a:gd name="connsiteY137" fmla="*/ 248871 h 568475"/>
              <a:gd name="connsiteX138" fmla="*/ 520738 w 605663"/>
              <a:gd name="connsiteY138" fmla="*/ 253737 h 568475"/>
              <a:gd name="connsiteX139" fmla="*/ 511713 w 605663"/>
              <a:gd name="connsiteY139" fmla="*/ 252115 h 568475"/>
              <a:gd name="connsiteX140" fmla="*/ 505216 w 605663"/>
              <a:gd name="connsiteY140" fmla="*/ 258512 h 568475"/>
              <a:gd name="connsiteX141" fmla="*/ 511713 w 605663"/>
              <a:gd name="connsiteY141" fmla="*/ 265000 h 568475"/>
              <a:gd name="connsiteX142" fmla="*/ 525341 w 605663"/>
              <a:gd name="connsiteY142" fmla="*/ 278606 h 568475"/>
              <a:gd name="connsiteX143" fmla="*/ 511713 w 605663"/>
              <a:gd name="connsiteY143" fmla="*/ 292302 h 568475"/>
              <a:gd name="connsiteX144" fmla="*/ 497996 w 605663"/>
              <a:gd name="connsiteY144" fmla="*/ 278606 h 568475"/>
              <a:gd name="connsiteX145" fmla="*/ 491588 w 605663"/>
              <a:gd name="connsiteY145" fmla="*/ 272208 h 568475"/>
              <a:gd name="connsiteX146" fmla="*/ 485090 w 605663"/>
              <a:gd name="connsiteY146" fmla="*/ 278606 h 568475"/>
              <a:gd name="connsiteX147" fmla="*/ 511713 w 605663"/>
              <a:gd name="connsiteY147" fmla="*/ 305187 h 568475"/>
              <a:gd name="connsiteX148" fmla="*/ 538247 w 605663"/>
              <a:gd name="connsiteY148" fmla="*/ 278606 h 568475"/>
              <a:gd name="connsiteX149" fmla="*/ 531388 w 605663"/>
              <a:gd name="connsiteY149" fmla="*/ 260945 h 568475"/>
              <a:gd name="connsiteX150" fmla="*/ 534908 w 605663"/>
              <a:gd name="connsiteY150" fmla="*/ 248871 h 568475"/>
              <a:gd name="connsiteX151" fmla="*/ 511623 w 605663"/>
              <a:gd name="connsiteY151" fmla="*/ 225624 h 568475"/>
              <a:gd name="connsiteX152" fmla="*/ 300548 w 605663"/>
              <a:gd name="connsiteY152" fmla="*/ 204428 h 568475"/>
              <a:gd name="connsiteX153" fmla="*/ 306959 w 605663"/>
              <a:gd name="connsiteY153" fmla="*/ 210907 h 568475"/>
              <a:gd name="connsiteX154" fmla="*/ 306959 w 605663"/>
              <a:gd name="connsiteY154" fmla="*/ 223776 h 568475"/>
              <a:gd name="connsiteX155" fmla="*/ 300548 w 605663"/>
              <a:gd name="connsiteY155" fmla="*/ 230255 h 568475"/>
              <a:gd name="connsiteX156" fmla="*/ 294046 w 605663"/>
              <a:gd name="connsiteY156" fmla="*/ 223776 h 568475"/>
              <a:gd name="connsiteX157" fmla="*/ 294046 w 605663"/>
              <a:gd name="connsiteY157" fmla="*/ 210907 h 568475"/>
              <a:gd name="connsiteX158" fmla="*/ 300548 w 605663"/>
              <a:gd name="connsiteY158" fmla="*/ 204428 h 568475"/>
              <a:gd name="connsiteX159" fmla="*/ 209649 w 605663"/>
              <a:gd name="connsiteY159" fmla="*/ 70372 h 568475"/>
              <a:gd name="connsiteX160" fmla="*/ 88083 w 605663"/>
              <a:gd name="connsiteY160" fmla="*/ 169398 h 568475"/>
              <a:gd name="connsiteX161" fmla="*/ 93950 w 605663"/>
              <a:gd name="connsiteY161" fmla="*/ 169037 h 568475"/>
              <a:gd name="connsiteX162" fmla="*/ 187989 w 605663"/>
              <a:gd name="connsiteY162" fmla="*/ 262927 h 568475"/>
              <a:gd name="connsiteX163" fmla="*/ 93950 w 605663"/>
              <a:gd name="connsiteY163" fmla="*/ 356727 h 568475"/>
              <a:gd name="connsiteX164" fmla="*/ 51984 w 605663"/>
              <a:gd name="connsiteY164" fmla="*/ 346635 h 568475"/>
              <a:gd name="connsiteX165" fmla="*/ 176347 w 605663"/>
              <a:gd name="connsiteY165" fmla="*/ 523062 h 568475"/>
              <a:gd name="connsiteX166" fmla="*/ 214071 w 605663"/>
              <a:gd name="connsiteY166" fmla="*/ 470891 h 568475"/>
              <a:gd name="connsiteX167" fmla="*/ 222465 w 605663"/>
              <a:gd name="connsiteY167" fmla="*/ 466836 h 568475"/>
              <a:gd name="connsiteX168" fmla="*/ 242139 w 605663"/>
              <a:gd name="connsiteY168" fmla="*/ 439805 h 568475"/>
              <a:gd name="connsiteX169" fmla="*/ 224269 w 605663"/>
              <a:gd name="connsiteY169" fmla="*/ 391058 h 568475"/>
              <a:gd name="connsiteX170" fmla="*/ 300530 w 605663"/>
              <a:gd name="connsiteY170" fmla="*/ 314918 h 568475"/>
              <a:gd name="connsiteX171" fmla="*/ 376701 w 605663"/>
              <a:gd name="connsiteY171" fmla="*/ 391058 h 568475"/>
              <a:gd name="connsiteX172" fmla="*/ 358921 w 605663"/>
              <a:gd name="connsiteY172" fmla="*/ 439805 h 568475"/>
              <a:gd name="connsiteX173" fmla="*/ 378596 w 605663"/>
              <a:gd name="connsiteY173" fmla="*/ 466836 h 568475"/>
              <a:gd name="connsiteX174" fmla="*/ 386989 w 605663"/>
              <a:gd name="connsiteY174" fmla="*/ 470891 h 568475"/>
              <a:gd name="connsiteX175" fmla="*/ 424623 w 605663"/>
              <a:gd name="connsiteY175" fmla="*/ 522792 h 568475"/>
              <a:gd name="connsiteX176" fmla="*/ 546369 w 605663"/>
              <a:gd name="connsiteY176" fmla="*/ 352582 h 568475"/>
              <a:gd name="connsiteX177" fmla="*/ 511623 w 605663"/>
              <a:gd name="connsiteY177" fmla="*/ 359340 h 568475"/>
              <a:gd name="connsiteX178" fmla="*/ 417674 w 605663"/>
              <a:gd name="connsiteY178" fmla="*/ 265540 h 568475"/>
              <a:gd name="connsiteX179" fmla="*/ 511623 w 605663"/>
              <a:gd name="connsiteY179" fmla="*/ 171651 h 568475"/>
              <a:gd name="connsiteX180" fmla="*/ 512796 w 605663"/>
              <a:gd name="connsiteY180" fmla="*/ 171741 h 568475"/>
              <a:gd name="connsiteX181" fmla="*/ 391592 w 605663"/>
              <a:gd name="connsiteY181" fmla="*/ 71093 h 568475"/>
              <a:gd name="connsiteX182" fmla="*/ 394480 w 605663"/>
              <a:gd name="connsiteY182" fmla="*/ 93890 h 568475"/>
              <a:gd name="connsiteX183" fmla="*/ 300530 w 605663"/>
              <a:gd name="connsiteY183" fmla="*/ 187689 h 568475"/>
              <a:gd name="connsiteX184" fmla="*/ 206490 w 605663"/>
              <a:gd name="connsiteY184" fmla="*/ 93890 h 568475"/>
              <a:gd name="connsiteX185" fmla="*/ 209649 w 605663"/>
              <a:gd name="connsiteY185" fmla="*/ 70372 h 568475"/>
              <a:gd name="connsiteX186" fmla="*/ 299718 w 605663"/>
              <a:gd name="connsiteY186" fmla="*/ 59650 h 568475"/>
              <a:gd name="connsiteX187" fmla="*/ 276434 w 605663"/>
              <a:gd name="connsiteY187" fmla="*/ 82897 h 568475"/>
              <a:gd name="connsiteX188" fmla="*/ 282932 w 605663"/>
              <a:gd name="connsiteY188" fmla="*/ 89384 h 568475"/>
              <a:gd name="connsiteX189" fmla="*/ 289339 w 605663"/>
              <a:gd name="connsiteY189" fmla="*/ 82897 h 568475"/>
              <a:gd name="connsiteX190" fmla="*/ 299718 w 605663"/>
              <a:gd name="connsiteY190" fmla="*/ 72625 h 568475"/>
              <a:gd name="connsiteX191" fmla="*/ 310006 w 605663"/>
              <a:gd name="connsiteY191" fmla="*/ 82897 h 568475"/>
              <a:gd name="connsiteX192" fmla="*/ 306396 w 605663"/>
              <a:gd name="connsiteY192" fmla="*/ 90736 h 568475"/>
              <a:gd name="connsiteX193" fmla="*/ 306216 w 605663"/>
              <a:gd name="connsiteY193" fmla="*/ 91006 h 568475"/>
              <a:gd name="connsiteX194" fmla="*/ 306035 w 605663"/>
              <a:gd name="connsiteY194" fmla="*/ 91096 h 568475"/>
              <a:gd name="connsiteX195" fmla="*/ 277787 w 605663"/>
              <a:gd name="connsiteY195" fmla="*/ 119389 h 568475"/>
              <a:gd name="connsiteX196" fmla="*/ 276343 w 605663"/>
              <a:gd name="connsiteY196" fmla="*/ 121462 h 568475"/>
              <a:gd name="connsiteX197" fmla="*/ 276343 w 605663"/>
              <a:gd name="connsiteY197" fmla="*/ 126418 h 568475"/>
              <a:gd name="connsiteX198" fmla="*/ 279863 w 605663"/>
              <a:gd name="connsiteY198" fmla="*/ 129932 h 568475"/>
              <a:gd name="connsiteX199" fmla="*/ 282300 w 605663"/>
              <a:gd name="connsiteY199" fmla="*/ 130382 h 568475"/>
              <a:gd name="connsiteX200" fmla="*/ 316504 w 605663"/>
              <a:gd name="connsiteY200" fmla="*/ 130382 h 568475"/>
              <a:gd name="connsiteX201" fmla="*/ 323002 w 605663"/>
              <a:gd name="connsiteY201" fmla="*/ 123985 h 568475"/>
              <a:gd name="connsiteX202" fmla="*/ 316504 w 605663"/>
              <a:gd name="connsiteY202" fmla="*/ 117497 h 568475"/>
              <a:gd name="connsiteX203" fmla="*/ 297913 w 605663"/>
              <a:gd name="connsiteY203" fmla="*/ 117497 h 568475"/>
              <a:gd name="connsiteX204" fmla="*/ 315151 w 605663"/>
              <a:gd name="connsiteY204" fmla="*/ 100287 h 568475"/>
              <a:gd name="connsiteX205" fmla="*/ 315331 w 605663"/>
              <a:gd name="connsiteY205" fmla="*/ 100107 h 568475"/>
              <a:gd name="connsiteX206" fmla="*/ 323002 w 605663"/>
              <a:gd name="connsiteY206" fmla="*/ 82897 h 568475"/>
              <a:gd name="connsiteX207" fmla="*/ 299718 w 605663"/>
              <a:gd name="connsiteY207" fmla="*/ 59650 h 568475"/>
              <a:gd name="connsiteX208" fmla="*/ 300530 w 605663"/>
              <a:gd name="connsiteY208" fmla="*/ 0 h 568475"/>
              <a:gd name="connsiteX209" fmla="*/ 386086 w 605663"/>
              <a:gd name="connsiteY209" fmla="*/ 55234 h 568475"/>
              <a:gd name="connsiteX210" fmla="*/ 527688 w 605663"/>
              <a:gd name="connsiteY210" fmla="*/ 171200 h 568475"/>
              <a:gd name="connsiteX211" fmla="*/ 528951 w 605663"/>
              <a:gd name="connsiteY211" fmla="*/ 173272 h 568475"/>
              <a:gd name="connsiteX212" fmla="*/ 605663 w 605663"/>
              <a:gd name="connsiteY212" fmla="*/ 265450 h 568475"/>
              <a:gd name="connsiteX213" fmla="*/ 560809 w 605663"/>
              <a:gd name="connsiteY213" fmla="*/ 345284 h 568475"/>
              <a:gd name="connsiteX214" fmla="*/ 560809 w 605663"/>
              <a:gd name="connsiteY214" fmla="*/ 345554 h 568475"/>
              <a:gd name="connsiteX215" fmla="*/ 299718 w 605663"/>
              <a:gd name="connsiteY215" fmla="*/ 568475 h 568475"/>
              <a:gd name="connsiteX216" fmla="*/ 37544 w 605663"/>
              <a:gd name="connsiteY216" fmla="*/ 337715 h 568475"/>
              <a:gd name="connsiteX217" fmla="*/ 0 w 605663"/>
              <a:gd name="connsiteY217" fmla="*/ 262837 h 568475"/>
              <a:gd name="connsiteX218" fmla="*/ 71387 w 605663"/>
              <a:gd name="connsiteY218" fmla="*/ 171921 h 568475"/>
              <a:gd name="connsiteX219" fmla="*/ 215245 w 605663"/>
              <a:gd name="connsiteY219" fmla="*/ 54694 h 568475"/>
              <a:gd name="connsiteX220" fmla="*/ 300530 w 605663"/>
              <a:gd name="connsiteY220" fmla="*/ 0 h 568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</a:cxnLst>
            <a:rect l="l" t="t" r="r" b="b"/>
            <a:pathLst>
              <a:path w="605663" h="568475">
                <a:moveTo>
                  <a:pt x="374444" y="479361"/>
                </a:moveTo>
                <a:lnTo>
                  <a:pt x="338074" y="506122"/>
                </a:lnTo>
                <a:cubicBezTo>
                  <a:pt x="336540" y="507204"/>
                  <a:pt x="334554" y="507654"/>
                  <a:pt x="332749" y="507204"/>
                </a:cubicBezTo>
                <a:cubicBezTo>
                  <a:pt x="330854" y="506753"/>
                  <a:pt x="329320" y="505492"/>
                  <a:pt x="328417" y="503780"/>
                </a:cubicBezTo>
                <a:lnTo>
                  <a:pt x="322641" y="491976"/>
                </a:lnTo>
                <a:cubicBezTo>
                  <a:pt x="318851" y="499905"/>
                  <a:pt x="314068" y="511889"/>
                  <a:pt x="310819" y="526126"/>
                </a:cubicBezTo>
                <a:lnTo>
                  <a:pt x="315512" y="526126"/>
                </a:lnTo>
                <a:cubicBezTo>
                  <a:pt x="319121" y="526126"/>
                  <a:pt x="322009" y="529009"/>
                  <a:pt x="322009" y="532523"/>
                </a:cubicBezTo>
                <a:cubicBezTo>
                  <a:pt x="322009" y="536127"/>
                  <a:pt x="319121" y="539011"/>
                  <a:pt x="315512" y="539011"/>
                </a:cubicBezTo>
                <a:lnTo>
                  <a:pt x="308382" y="539011"/>
                </a:lnTo>
                <a:cubicBezTo>
                  <a:pt x="308292" y="539641"/>
                  <a:pt x="308201" y="540182"/>
                  <a:pt x="308201" y="540813"/>
                </a:cubicBezTo>
                <a:lnTo>
                  <a:pt x="315602" y="540813"/>
                </a:lnTo>
                <a:cubicBezTo>
                  <a:pt x="319121" y="540813"/>
                  <a:pt x="322009" y="543696"/>
                  <a:pt x="322009" y="547300"/>
                </a:cubicBezTo>
                <a:cubicBezTo>
                  <a:pt x="322009" y="550815"/>
                  <a:pt x="319121" y="553698"/>
                  <a:pt x="315602" y="553698"/>
                </a:cubicBezTo>
                <a:lnTo>
                  <a:pt x="307118" y="553698"/>
                </a:lnTo>
                <a:cubicBezTo>
                  <a:pt x="307118" y="554239"/>
                  <a:pt x="307118" y="554779"/>
                  <a:pt x="307118" y="555410"/>
                </a:cubicBezTo>
                <a:cubicBezTo>
                  <a:pt x="344933" y="554329"/>
                  <a:pt x="380762" y="545048"/>
                  <a:pt x="412710" y="529099"/>
                </a:cubicBezTo>
                <a:cubicBezTo>
                  <a:pt x="410995" y="520089"/>
                  <a:pt x="403685" y="488732"/>
                  <a:pt x="383650" y="483416"/>
                </a:cubicBezTo>
                <a:cubicBezTo>
                  <a:pt x="380491" y="482515"/>
                  <a:pt x="377423" y="481073"/>
                  <a:pt x="374444" y="479361"/>
                </a:cubicBezTo>
                <a:close/>
                <a:moveTo>
                  <a:pt x="226526" y="479361"/>
                </a:moveTo>
                <a:cubicBezTo>
                  <a:pt x="223547" y="481073"/>
                  <a:pt x="220479" y="482515"/>
                  <a:pt x="217411" y="483416"/>
                </a:cubicBezTo>
                <a:cubicBezTo>
                  <a:pt x="197014" y="488822"/>
                  <a:pt x="189794" y="520900"/>
                  <a:pt x="188260" y="529460"/>
                </a:cubicBezTo>
                <a:cubicBezTo>
                  <a:pt x="220389" y="545318"/>
                  <a:pt x="256218" y="554509"/>
                  <a:pt x="293942" y="555410"/>
                </a:cubicBezTo>
                <a:cubicBezTo>
                  <a:pt x="293942" y="554869"/>
                  <a:pt x="293852" y="554329"/>
                  <a:pt x="293852" y="553788"/>
                </a:cubicBezTo>
                <a:lnTo>
                  <a:pt x="285459" y="553788"/>
                </a:lnTo>
                <a:cubicBezTo>
                  <a:pt x="281849" y="553788"/>
                  <a:pt x="278961" y="550815"/>
                  <a:pt x="278961" y="547300"/>
                </a:cubicBezTo>
                <a:cubicBezTo>
                  <a:pt x="278961" y="543696"/>
                  <a:pt x="281849" y="540813"/>
                  <a:pt x="285459" y="540813"/>
                </a:cubicBezTo>
                <a:lnTo>
                  <a:pt x="292859" y="540813"/>
                </a:lnTo>
                <a:cubicBezTo>
                  <a:pt x="292769" y="540272"/>
                  <a:pt x="292678" y="539641"/>
                  <a:pt x="292588" y="539011"/>
                </a:cubicBezTo>
                <a:lnTo>
                  <a:pt x="285459" y="539011"/>
                </a:lnTo>
                <a:cubicBezTo>
                  <a:pt x="281849" y="539011"/>
                  <a:pt x="278961" y="536127"/>
                  <a:pt x="278961" y="532613"/>
                </a:cubicBezTo>
                <a:cubicBezTo>
                  <a:pt x="278961" y="529009"/>
                  <a:pt x="281849" y="526126"/>
                  <a:pt x="285459" y="526126"/>
                </a:cubicBezTo>
                <a:lnTo>
                  <a:pt x="290242" y="526126"/>
                </a:lnTo>
                <a:cubicBezTo>
                  <a:pt x="286903" y="511889"/>
                  <a:pt x="282119" y="499905"/>
                  <a:pt x="278329" y="491976"/>
                </a:cubicBezTo>
                <a:lnTo>
                  <a:pt x="272553" y="503780"/>
                </a:lnTo>
                <a:cubicBezTo>
                  <a:pt x="271650" y="505492"/>
                  <a:pt x="270116" y="506753"/>
                  <a:pt x="268311" y="507204"/>
                </a:cubicBezTo>
                <a:cubicBezTo>
                  <a:pt x="266416" y="507654"/>
                  <a:pt x="264430" y="507204"/>
                  <a:pt x="262896" y="506122"/>
                </a:cubicBezTo>
                <a:close/>
                <a:moveTo>
                  <a:pt x="289249" y="466206"/>
                </a:moveTo>
                <a:lnTo>
                  <a:pt x="284737" y="476117"/>
                </a:lnTo>
                <a:cubicBezTo>
                  <a:pt x="287444" y="480893"/>
                  <a:pt x="294935" y="494769"/>
                  <a:pt x="300530" y="514052"/>
                </a:cubicBezTo>
                <a:cubicBezTo>
                  <a:pt x="306035" y="494769"/>
                  <a:pt x="313526" y="480893"/>
                  <a:pt x="316324" y="476117"/>
                </a:cubicBezTo>
                <a:lnTo>
                  <a:pt x="311721" y="466206"/>
                </a:lnTo>
                <a:cubicBezTo>
                  <a:pt x="308021" y="466746"/>
                  <a:pt x="304321" y="467197"/>
                  <a:pt x="300530" y="467197"/>
                </a:cubicBezTo>
                <a:cubicBezTo>
                  <a:pt x="296649" y="467197"/>
                  <a:pt x="292949" y="466746"/>
                  <a:pt x="289249" y="466206"/>
                </a:cubicBezTo>
                <a:close/>
                <a:moveTo>
                  <a:pt x="347911" y="449536"/>
                </a:moveTo>
                <a:cubicBezTo>
                  <a:pt x="340691" y="455483"/>
                  <a:pt x="332388" y="460078"/>
                  <a:pt x="323273" y="463142"/>
                </a:cubicBezTo>
                <a:lnTo>
                  <a:pt x="335998" y="490624"/>
                </a:lnTo>
                <a:lnTo>
                  <a:pt x="362622" y="470981"/>
                </a:lnTo>
                <a:cubicBezTo>
                  <a:pt x="355853" y="464043"/>
                  <a:pt x="350979" y="455663"/>
                  <a:pt x="347911" y="449536"/>
                </a:cubicBezTo>
                <a:close/>
                <a:moveTo>
                  <a:pt x="251796" y="449536"/>
                </a:moveTo>
                <a:cubicBezTo>
                  <a:pt x="248817" y="455753"/>
                  <a:pt x="243854" y="464043"/>
                  <a:pt x="237085" y="471071"/>
                </a:cubicBezTo>
                <a:lnTo>
                  <a:pt x="263708" y="490714"/>
                </a:lnTo>
                <a:lnTo>
                  <a:pt x="276434" y="463232"/>
                </a:lnTo>
                <a:cubicBezTo>
                  <a:pt x="267409" y="460169"/>
                  <a:pt x="259015" y="455483"/>
                  <a:pt x="251796" y="449536"/>
                </a:cubicBezTo>
                <a:close/>
                <a:moveTo>
                  <a:pt x="329823" y="362706"/>
                </a:moveTo>
                <a:cubicBezTo>
                  <a:pt x="337072" y="362706"/>
                  <a:pt x="342948" y="368582"/>
                  <a:pt x="342948" y="375831"/>
                </a:cubicBezTo>
                <a:cubicBezTo>
                  <a:pt x="342948" y="383080"/>
                  <a:pt x="337072" y="388956"/>
                  <a:pt x="329823" y="388956"/>
                </a:cubicBezTo>
                <a:cubicBezTo>
                  <a:pt x="322574" y="388956"/>
                  <a:pt x="316698" y="383080"/>
                  <a:pt x="316698" y="375831"/>
                </a:cubicBezTo>
                <a:cubicBezTo>
                  <a:pt x="316698" y="368582"/>
                  <a:pt x="322574" y="362706"/>
                  <a:pt x="329823" y="362706"/>
                </a:cubicBezTo>
                <a:close/>
                <a:moveTo>
                  <a:pt x="300543" y="362706"/>
                </a:moveTo>
                <a:cubicBezTo>
                  <a:pt x="304067" y="362706"/>
                  <a:pt x="306959" y="365592"/>
                  <a:pt x="306959" y="369200"/>
                </a:cubicBezTo>
                <a:lnTo>
                  <a:pt x="306959" y="409065"/>
                </a:lnTo>
                <a:cubicBezTo>
                  <a:pt x="306959" y="412673"/>
                  <a:pt x="304067" y="415559"/>
                  <a:pt x="300543" y="415559"/>
                </a:cubicBezTo>
                <a:lnTo>
                  <a:pt x="287710" y="415559"/>
                </a:lnTo>
                <a:cubicBezTo>
                  <a:pt x="284095" y="415559"/>
                  <a:pt x="281203" y="412673"/>
                  <a:pt x="281203" y="409065"/>
                </a:cubicBezTo>
                <a:cubicBezTo>
                  <a:pt x="281203" y="405548"/>
                  <a:pt x="284095" y="402662"/>
                  <a:pt x="287710" y="402662"/>
                </a:cubicBezTo>
                <a:lnTo>
                  <a:pt x="294036" y="402662"/>
                </a:lnTo>
                <a:lnTo>
                  <a:pt x="294036" y="369200"/>
                </a:lnTo>
                <a:cubicBezTo>
                  <a:pt x="294036" y="365592"/>
                  <a:pt x="296928" y="362706"/>
                  <a:pt x="300543" y="362706"/>
                </a:cubicBezTo>
                <a:close/>
                <a:moveTo>
                  <a:pt x="271536" y="362706"/>
                </a:moveTo>
                <a:cubicBezTo>
                  <a:pt x="278785" y="362706"/>
                  <a:pt x="284661" y="368582"/>
                  <a:pt x="284661" y="375831"/>
                </a:cubicBezTo>
                <a:cubicBezTo>
                  <a:pt x="284661" y="383080"/>
                  <a:pt x="278785" y="388956"/>
                  <a:pt x="271536" y="388956"/>
                </a:cubicBezTo>
                <a:cubicBezTo>
                  <a:pt x="264287" y="388956"/>
                  <a:pt x="258411" y="383080"/>
                  <a:pt x="258411" y="375831"/>
                </a:cubicBezTo>
                <a:cubicBezTo>
                  <a:pt x="258411" y="368582"/>
                  <a:pt x="264287" y="362706"/>
                  <a:pt x="271536" y="362706"/>
                </a:cubicBezTo>
                <a:close/>
                <a:moveTo>
                  <a:pt x="387697" y="342854"/>
                </a:moveTo>
                <a:cubicBezTo>
                  <a:pt x="390222" y="340337"/>
                  <a:pt x="394280" y="340337"/>
                  <a:pt x="396805" y="342854"/>
                </a:cubicBezTo>
                <a:cubicBezTo>
                  <a:pt x="399330" y="345370"/>
                  <a:pt x="399330" y="349415"/>
                  <a:pt x="396805" y="351932"/>
                </a:cubicBezTo>
                <a:lnTo>
                  <a:pt x="387697" y="361100"/>
                </a:lnTo>
                <a:cubicBezTo>
                  <a:pt x="386434" y="362359"/>
                  <a:pt x="384721" y="362988"/>
                  <a:pt x="383097" y="362988"/>
                </a:cubicBezTo>
                <a:cubicBezTo>
                  <a:pt x="381474" y="362988"/>
                  <a:pt x="379761" y="362359"/>
                  <a:pt x="378498" y="361100"/>
                </a:cubicBezTo>
                <a:cubicBezTo>
                  <a:pt x="375973" y="358583"/>
                  <a:pt x="375973" y="354449"/>
                  <a:pt x="378498" y="351932"/>
                </a:cubicBezTo>
                <a:close/>
                <a:moveTo>
                  <a:pt x="196933" y="338415"/>
                </a:moveTo>
                <a:cubicBezTo>
                  <a:pt x="199458" y="335891"/>
                  <a:pt x="203516" y="335891"/>
                  <a:pt x="206041" y="338415"/>
                </a:cubicBezTo>
                <a:lnTo>
                  <a:pt x="215240" y="347522"/>
                </a:lnTo>
                <a:cubicBezTo>
                  <a:pt x="217765" y="350047"/>
                  <a:pt x="217765" y="354195"/>
                  <a:pt x="215240" y="356719"/>
                </a:cubicBezTo>
                <a:cubicBezTo>
                  <a:pt x="213977" y="357982"/>
                  <a:pt x="212264" y="358613"/>
                  <a:pt x="210641" y="358613"/>
                </a:cubicBezTo>
                <a:cubicBezTo>
                  <a:pt x="209017" y="358613"/>
                  <a:pt x="207304" y="357982"/>
                  <a:pt x="206041" y="356719"/>
                </a:cubicBezTo>
                <a:lnTo>
                  <a:pt x="196933" y="347522"/>
                </a:lnTo>
                <a:cubicBezTo>
                  <a:pt x="194408" y="344998"/>
                  <a:pt x="194408" y="340940"/>
                  <a:pt x="196933" y="338415"/>
                </a:cubicBezTo>
                <a:close/>
                <a:moveTo>
                  <a:pt x="300530" y="327893"/>
                </a:moveTo>
                <a:cubicBezTo>
                  <a:pt x="265604" y="327893"/>
                  <a:pt x="237265" y="356186"/>
                  <a:pt x="237265" y="391058"/>
                </a:cubicBezTo>
                <a:cubicBezTo>
                  <a:pt x="237265" y="425838"/>
                  <a:pt x="265604" y="454222"/>
                  <a:pt x="300530" y="454222"/>
                </a:cubicBezTo>
                <a:cubicBezTo>
                  <a:pt x="335366" y="454222"/>
                  <a:pt x="363795" y="425928"/>
                  <a:pt x="363795" y="391058"/>
                </a:cubicBezTo>
                <a:cubicBezTo>
                  <a:pt x="363795" y="356186"/>
                  <a:pt x="335457" y="327893"/>
                  <a:pt x="300530" y="327893"/>
                </a:cubicBezTo>
                <a:close/>
                <a:moveTo>
                  <a:pt x="412183" y="318375"/>
                </a:moveTo>
                <a:cubicBezTo>
                  <a:pt x="414708" y="315851"/>
                  <a:pt x="418766" y="315851"/>
                  <a:pt x="421291" y="318375"/>
                </a:cubicBezTo>
                <a:cubicBezTo>
                  <a:pt x="423816" y="320900"/>
                  <a:pt x="423816" y="324958"/>
                  <a:pt x="421291" y="327482"/>
                </a:cubicBezTo>
                <a:lnTo>
                  <a:pt x="412183" y="336679"/>
                </a:lnTo>
                <a:cubicBezTo>
                  <a:pt x="410920" y="337942"/>
                  <a:pt x="409207" y="338573"/>
                  <a:pt x="407583" y="338573"/>
                </a:cubicBezTo>
                <a:cubicBezTo>
                  <a:pt x="405960" y="338573"/>
                  <a:pt x="404247" y="337942"/>
                  <a:pt x="402984" y="336679"/>
                </a:cubicBezTo>
                <a:cubicBezTo>
                  <a:pt x="400459" y="334155"/>
                  <a:pt x="400459" y="330097"/>
                  <a:pt x="402984" y="327482"/>
                </a:cubicBezTo>
                <a:close/>
                <a:moveTo>
                  <a:pt x="176892" y="318375"/>
                </a:moveTo>
                <a:cubicBezTo>
                  <a:pt x="179417" y="315851"/>
                  <a:pt x="183475" y="315851"/>
                  <a:pt x="186000" y="318375"/>
                </a:cubicBezTo>
                <a:lnTo>
                  <a:pt x="195199" y="327482"/>
                </a:lnTo>
                <a:cubicBezTo>
                  <a:pt x="197724" y="330007"/>
                  <a:pt x="197724" y="334155"/>
                  <a:pt x="195199" y="336679"/>
                </a:cubicBezTo>
                <a:cubicBezTo>
                  <a:pt x="193936" y="337942"/>
                  <a:pt x="192313" y="338573"/>
                  <a:pt x="190600" y="338573"/>
                </a:cubicBezTo>
                <a:cubicBezTo>
                  <a:pt x="188976" y="338573"/>
                  <a:pt x="187263" y="337942"/>
                  <a:pt x="186000" y="336679"/>
                </a:cubicBezTo>
                <a:lnTo>
                  <a:pt x="176892" y="327482"/>
                </a:lnTo>
                <a:cubicBezTo>
                  <a:pt x="174367" y="324958"/>
                  <a:pt x="174367" y="320900"/>
                  <a:pt x="176892" y="318375"/>
                </a:cubicBezTo>
                <a:close/>
                <a:moveTo>
                  <a:pt x="300548" y="274499"/>
                </a:moveTo>
                <a:cubicBezTo>
                  <a:pt x="304069" y="274499"/>
                  <a:pt x="306959" y="277388"/>
                  <a:pt x="306959" y="280910"/>
                </a:cubicBezTo>
                <a:lnTo>
                  <a:pt x="306959" y="293914"/>
                </a:lnTo>
                <a:cubicBezTo>
                  <a:pt x="306959" y="297436"/>
                  <a:pt x="304069" y="300326"/>
                  <a:pt x="300548" y="300326"/>
                </a:cubicBezTo>
                <a:cubicBezTo>
                  <a:pt x="296936" y="300326"/>
                  <a:pt x="294046" y="297436"/>
                  <a:pt x="294046" y="293914"/>
                </a:cubicBezTo>
                <a:lnTo>
                  <a:pt x="294046" y="280910"/>
                </a:lnTo>
                <a:cubicBezTo>
                  <a:pt x="294046" y="277388"/>
                  <a:pt x="296936" y="274499"/>
                  <a:pt x="300548" y="274499"/>
                </a:cubicBezTo>
                <a:close/>
                <a:moveTo>
                  <a:pt x="300548" y="236394"/>
                </a:moveTo>
                <a:cubicBezTo>
                  <a:pt x="304069" y="236394"/>
                  <a:pt x="306959" y="239282"/>
                  <a:pt x="306959" y="242891"/>
                </a:cubicBezTo>
                <a:lnTo>
                  <a:pt x="306959" y="261933"/>
                </a:lnTo>
                <a:cubicBezTo>
                  <a:pt x="306959" y="265543"/>
                  <a:pt x="304069" y="268431"/>
                  <a:pt x="300548" y="268431"/>
                </a:cubicBezTo>
                <a:cubicBezTo>
                  <a:pt x="296936" y="268431"/>
                  <a:pt x="294046" y="265543"/>
                  <a:pt x="294046" y="261933"/>
                </a:cubicBezTo>
                <a:lnTo>
                  <a:pt x="294046" y="242891"/>
                </a:lnTo>
                <a:cubicBezTo>
                  <a:pt x="294046" y="239282"/>
                  <a:pt x="296936" y="236394"/>
                  <a:pt x="300548" y="236394"/>
                </a:cubicBezTo>
                <a:close/>
                <a:moveTo>
                  <a:pt x="80322" y="226525"/>
                </a:moveTo>
                <a:cubicBezTo>
                  <a:pt x="76712" y="226525"/>
                  <a:pt x="73824" y="229408"/>
                  <a:pt x="73824" y="232922"/>
                </a:cubicBezTo>
                <a:cubicBezTo>
                  <a:pt x="73824" y="236526"/>
                  <a:pt x="76712" y="239410"/>
                  <a:pt x="80322" y="239410"/>
                </a:cubicBezTo>
                <a:lnTo>
                  <a:pt x="87542" y="239410"/>
                </a:lnTo>
                <a:lnTo>
                  <a:pt x="87542" y="297978"/>
                </a:lnTo>
                <a:cubicBezTo>
                  <a:pt x="87542" y="301583"/>
                  <a:pt x="90430" y="304466"/>
                  <a:pt x="93950" y="304466"/>
                </a:cubicBezTo>
                <a:cubicBezTo>
                  <a:pt x="97559" y="304466"/>
                  <a:pt x="100447" y="301583"/>
                  <a:pt x="100447" y="297978"/>
                </a:cubicBezTo>
                <a:lnTo>
                  <a:pt x="100447" y="232922"/>
                </a:lnTo>
                <a:cubicBezTo>
                  <a:pt x="100447" y="229408"/>
                  <a:pt x="97559" y="226525"/>
                  <a:pt x="93950" y="226525"/>
                </a:cubicBezTo>
                <a:close/>
                <a:moveTo>
                  <a:pt x="511623" y="225624"/>
                </a:moveTo>
                <a:cubicBezTo>
                  <a:pt x="498808" y="225624"/>
                  <a:pt x="488339" y="236076"/>
                  <a:pt x="488339" y="248871"/>
                </a:cubicBezTo>
                <a:cubicBezTo>
                  <a:pt x="488339" y="252385"/>
                  <a:pt x="491227" y="255358"/>
                  <a:pt x="494837" y="255358"/>
                </a:cubicBezTo>
                <a:cubicBezTo>
                  <a:pt x="498447" y="255358"/>
                  <a:pt x="501335" y="252475"/>
                  <a:pt x="501335" y="248871"/>
                </a:cubicBezTo>
                <a:cubicBezTo>
                  <a:pt x="501335" y="243194"/>
                  <a:pt x="505938" y="238509"/>
                  <a:pt x="511623" y="238509"/>
                </a:cubicBezTo>
                <a:cubicBezTo>
                  <a:pt x="517399" y="238509"/>
                  <a:pt x="522002" y="243194"/>
                  <a:pt x="522002" y="248871"/>
                </a:cubicBezTo>
                <a:cubicBezTo>
                  <a:pt x="522002" y="250583"/>
                  <a:pt x="521551" y="252295"/>
                  <a:pt x="520738" y="253737"/>
                </a:cubicBezTo>
                <a:cubicBezTo>
                  <a:pt x="517850" y="252745"/>
                  <a:pt x="514872" y="252115"/>
                  <a:pt x="511713" y="252115"/>
                </a:cubicBezTo>
                <a:cubicBezTo>
                  <a:pt x="508103" y="252115"/>
                  <a:pt x="505216" y="254998"/>
                  <a:pt x="505216" y="258512"/>
                </a:cubicBezTo>
                <a:cubicBezTo>
                  <a:pt x="505216" y="262116"/>
                  <a:pt x="508103" y="265000"/>
                  <a:pt x="511713" y="265000"/>
                </a:cubicBezTo>
                <a:cubicBezTo>
                  <a:pt x="519204" y="265000"/>
                  <a:pt x="525341" y="271127"/>
                  <a:pt x="525341" y="278606"/>
                </a:cubicBezTo>
                <a:cubicBezTo>
                  <a:pt x="525341" y="286175"/>
                  <a:pt x="519204" y="292302"/>
                  <a:pt x="511713" y="292302"/>
                </a:cubicBezTo>
                <a:cubicBezTo>
                  <a:pt x="504133" y="292302"/>
                  <a:pt x="497996" y="286175"/>
                  <a:pt x="497996" y="278606"/>
                </a:cubicBezTo>
                <a:cubicBezTo>
                  <a:pt x="497996" y="275092"/>
                  <a:pt x="495108" y="272208"/>
                  <a:pt x="491588" y="272208"/>
                </a:cubicBezTo>
                <a:cubicBezTo>
                  <a:pt x="487978" y="272208"/>
                  <a:pt x="485090" y="275092"/>
                  <a:pt x="485090" y="278606"/>
                </a:cubicBezTo>
                <a:cubicBezTo>
                  <a:pt x="485090" y="293293"/>
                  <a:pt x="497003" y="305187"/>
                  <a:pt x="511713" y="305187"/>
                </a:cubicBezTo>
                <a:cubicBezTo>
                  <a:pt x="526334" y="305187"/>
                  <a:pt x="538247" y="293293"/>
                  <a:pt x="538247" y="278606"/>
                </a:cubicBezTo>
                <a:cubicBezTo>
                  <a:pt x="538247" y="271848"/>
                  <a:pt x="535630" y="265630"/>
                  <a:pt x="531388" y="260945"/>
                </a:cubicBezTo>
                <a:cubicBezTo>
                  <a:pt x="533644" y="257341"/>
                  <a:pt x="534908" y="253196"/>
                  <a:pt x="534908" y="248871"/>
                </a:cubicBezTo>
                <a:cubicBezTo>
                  <a:pt x="534908" y="236076"/>
                  <a:pt x="524529" y="225624"/>
                  <a:pt x="511623" y="225624"/>
                </a:cubicBezTo>
                <a:close/>
                <a:moveTo>
                  <a:pt x="300548" y="204428"/>
                </a:moveTo>
                <a:cubicBezTo>
                  <a:pt x="304069" y="204428"/>
                  <a:pt x="306959" y="207397"/>
                  <a:pt x="306959" y="210907"/>
                </a:cubicBezTo>
                <a:lnTo>
                  <a:pt x="306959" y="223776"/>
                </a:lnTo>
                <a:cubicBezTo>
                  <a:pt x="306959" y="227375"/>
                  <a:pt x="304069" y="230255"/>
                  <a:pt x="300548" y="230255"/>
                </a:cubicBezTo>
                <a:cubicBezTo>
                  <a:pt x="296936" y="230255"/>
                  <a:pt x="294046" y="227375"/>
                  <a:pt x="294046" y="223776"/>
                </a:cubicBezTo>
                <a:lnTo>
                  <a:pt x="294046" y="210907"/>
                </a:lnTo>
                <a:cubicBezTo>
                  <a:pt x="294046" y="207397"/>
                  <a:pt x="296936" y="204428"/>
                  <a:pt x="300548" y="204428"/>
                </a:cubicBezTo>
                <a:close/>
                <a:moveTo>
                  <a:pt x="209649" y="70372"/>
                </a:moveTo>
                <a:cubicBezTo>
                  <a:pt x="159561" y="89565"/>
                  <a:pt x="117144" y="124165"/>
                  <a:pt x="88083" y="169398"/>
                </a:cubicBezTo>
                <a:cubicBezTo>
                  <a:pt x="90069" y="169218"/>
                  <a:pt x="91964" y="169037"/>
                  <a:pt x="93950" y="169037"/>
                </a:cubicBezTo>
                <a:cubicBezTo>
                  <a:pt x="145753" y="169037"/>
                  <a:pt x="187989" y="211207"/>
                  <a:pt x="187989" y="262927"/>
                </a:cubicBezTo>
                <a:cubicBezTo>
                  <a:pt x="187989" y="314558"/>
                  <a:pt x="145753" y="356727"/>
                  <a:pt x="93950" y="356727"/>
                </a:cubicBezTo>
                <a:cubicBezTo>
                  <a:pt x="78878" y="356727"/>
                  <a:pt x="64618" y="353033"/>
                  <a:pt x="51984" y="346635"/>
                </a:cubicBezTo>
                <a:cubicBezTo>
                  <a:pt x="64799" y="423045"/>
                  <a:pt x="111999" y="486840"/>
                  <a:pt x="176347" y="523062"/>
                </a:cubicBezTo>
                <a:cubicBezTo>
                  <a:pt x="179416" y="509186"/>
                  <a:pt x="188982" y="477649"/>
                  <a:pt x="214071" y="470891"/>
                </a:cubicBezTo>
                <a:cubicBezTo>
                  <a:pt x="216869" y="470170"/>
                  <a:pt x="219667" y="468819"/>
                  <a:pt x="222465" y="466836"/>
                </a:cubicBezTo>
                <a:cubicBezTo>
                  <a:pt x="232753" y="459448"/>
                  <a:pt x="239341" y="446112"/>
                  <a:pt x="242139" y="439805"/>
                </a:cubicBezTo>
                <a:cubicBezTo>
                  <a:pt x="231038" y="426649"/>
                  <a:pt x="224269" y="409619"/>
                  <a:pt x="224269" y="391058"/>
                </a:cubicBezTo>
                <a:cubicBezTo>
                  <a:pt x="224269" y="349068"/>
                  <a:pt x="258474" y="314918"/>
                  <a:pt x="300530" y="314918"/>
                </a:cubicBezTo>
                <a:cubicBezTo>
                  <a:pt x="342586" y="314918"/>
                  <a:pt x="376701" y="349068"/>
                  <a:pt x="376701" y="391058"/>
                </a:cubicBezTo>
                <a:cubicBezTo>
                  <a:pt x="376701" y="409619"/>
                  <a:pt x="370022" y="426559"/>
                  <a:pt x="358921" y="439805"/>
                </a:cubicBezTo>
                <a:cubicBezTo>
                  <a:pt x="361629" y="446112"/>
                  <a:pt x="368398" y="459448"/>
                  <a:pt x="378596" y="466836"/>
                </a:cubicBezTo>
                <a:cubicBezTo>
                  <a:pt x="381303" y="468819"/>
                  <a:pt x="384191" y="470170"/>
                  <a:pt x="386989" y="470891"/>
                </a:cubicBezTo>
                <a:cubicBezTo>
                  <a:pt x="411808" y="477559"/>
                  <a:pt x="421464" y="508645"/>
                  <a:pt x="424623" y="522792"/>
                </a:cubicBezTo>
                <a:cubicBezTo>
                  <a:pt x="486624" y="487561"/>
                  <a:pt x="532110" y="426649"/>
                  <a:pt x="546369" y="352582"/>
                </a:cubicBezTo>
                <a:cubicBezTo>
                  <a:pt x="535630" y="356907"/>
                  <a:pt x="523897" y="359340"/>
                  <a:pt x="511623" y="359340"/>
                </a:cubicBezTo>
                <a:cubicBezTo>
                  <a:pt x="459820" y="359340"/>
                  <a:pt x="417674" y="317261"/>
                  <a:pt x="417674" y="265540"/>
                </a:cubicBezTo>
                <a:cubicBezTo>
                  <a:pt x="417674" y="213820"/>
                  <a:pt x="459820" y="171651"/>
                  <a:pt x="511623" y="171651"/>
                </a:cubicBezTo>
                <a:cubicBezTo>
                  <a:pt x="512074" y="171651"/>
                  <a:pt x="512435" y="171741"/>
                  <a:pt x="512796" y="171741"/>
                </a:cubicBezTo>
                <a:cubicBezTo>
                  <a:pt x="484187" y="126057"/>
                  <a:pt x="441590" y="90736"/>
                  <a:pt x="391592" y="71093"/>
                </a:cubicBezTo>
                <a:cubicBezTo>
                  <a:pt x="393397" y="78391"/>
                  <a:pt x="394480" y="85960"/>
                  <a:pt x="394480" y="93890"/>
                </a:cubicBezTo>
                <a:cubicBezTo>
                  <a:pt x="394480" y="145610"/>
                  <a:pt x="352333" y="187689"/>
                  <a:pt x="300530" y="187689"/>
                </a:cubicBezTo>
                <a:cubicBezTo>
                  <a:pt x="248727" y="187689"/>
                  <a:pt x="206490" y="145610"/>
                  <a:pt x="206490" y="93890"/>
                </a:cubicBezTo>
                <a:cubicBezTo>
                  <a:pt x="206490" y="85780"/>
                  <a:pt x="207664" y="77941"/>
                  <a:pt x="209649" y="70372"/>
                </a:cubicBezTo>
                <a:close/>
                <a:moveTo>
                  <a:pt x="299718" y="59650"/>
                </a:moveTo>
                <a:cubicBezTo>
                  <a:pt x="286903" y="59650"/>
                  <a:pt x="276434" y="70102"/>
                  <a:pt x="276434" y="82897"/>
                </a:cubicBezTo>
                <a:cubicBezTo>
                  <a:pt x="276434" y="86501"/>
                  <a:pt x="279322" y="89384"/>
                  <a:pt x="282932" y="89384"/>
                </a:cubicBezTo>
                <a:cubicBezTo>
                  <a:pt x="286451" y="89384"/>
                  <a:pt x="289339" y="86501"/>
                  <a:pt x="289339" y="82897"/>
                </a:cubicBezTo>
                <a:cubicBezTo>
                  <a:pt x="289339" y="77220"/>
                  <a:pt x="294032" y="72625"/>
                  <a:pt x="299718" y="72625"/>
                </a:cubicBezTo>
                <a:cubicBezTo>
                  <a:pt x="305404" y="72625"/>
                  <a:pt x="310006" y="77220"/>
                  <a:pt x="310006" y="82897"/>
                </a:cubicBezTo>
                <a:cubicBezTo>
                  <a:pt x="310006" y="85960"/>
                  <a:pt x="308743" y="88844"/>
                  <a:pt x="306396" y="90736"/>
                </a:cubicBezTo>
                <a:cubicBezTo>
                  <a:pt x="306306" y="90826"/>
                  <a:pt x="306306" y="90916"/>
                  <a:pt x="306216" y="91006"/>
                </a:cubicBezTo>
                <a:cubicBezTo>
                  <a:pt x="306216" y="91006"/>
                  <a:pt x="306126" y="91006"/>
                  <a:pt x="306035" y="91096"/>
                </a:cubicBezTo>
                <a:lnTo>
                  <a:pt x="277787" y="119389"/>
                </a:lnTo>
                <a:cubicBezTo>
                  <a:pt x="277156" y="119930"/>
                  <a:pt x="276704" y="120651"/>
                  <a:pt x="276343" y="121462"/>
                </a:cubicBezTo>
                <a:cubicBezTo>
                  <a:pt x="275712" y="123084"/>
                  <a:pt x="275712" y="124796"/>
                  <a:pt x="276343" y="126418"/>
                </a:cubicBezTo>
                <a:cubicBezTo>
                  <a:pt x="276975" y="127949"/>
                  <a:pt x="278239" y="129211"/>
                  <a:pt x="279863" y="129932"/>
                </a:cubicBezTo>
                <a:cubicBezTo>
                  <a:pt x="280585" y="130202"/>
                  <a:pt x="281488" y="130382"/>
                  <a:pt x="282300" y="130382"/>
                </a:cubicBezTo>
                <a:lnTo>
                  <a:pt x="316504" y="130382"/>
                </a:lnTo>
                <a:cubicBezTo>
                  <a:pt x="320114" y="130382"/>
                  <a:pt x="323002" y="127499"/>
                  <a:pt x="323002" y="123985"/>
                </a:cubicBezTo>
                <a:cubicBezTo>
                  <a:pt x="323002" y="120381"/>
                  <a:pt x="320114" y="117497"/>
                  <a:pt x="316504" y="117497"/>
                </a:cubicBezTo>
                <a:lnTo>
                  <a:pt x="297913" y="117497"/>
                </a:lnTo>
                <a:lnTo>
                  <a:pt x="315151" y="100287"/>
                </a:lnTo>
                <a:cubicBezTo>
                  <a:pt x="315241" y="100197"/>
                  <a:pt x="315241" y="100107"/>
                  <a:pt x="315331" y="100107"/>
                </a:cubicBezTo>
                <a:cubicBezTo>
                  <a:pt x="320114" y="95692"/>
                  <a:pt x="323002" y="89474"/>
                  <a:pt x="323002" y="82897"/>
                </a:cubicBezTo>
                <a:cubicBezTo>
                  <a:pt x="323002" y="70102"/>
                  <a:pt x="312533" y="59650"/>
                  <a:pt x="299718" y="59650"/>
                </a:cubicBezTo>
                <a:close/>
                <a:moveTo>
                  <a:pt x="300530" y="0"/>
                </a:moveTo>
                <a:cubicBezTo>
                  <a:pt x="338525" y="0"/>
                  <a:pt x="371286" y="22706"/>
                  <a:pt x="386086" y="55234"/>
                </a:cubicBezTo>
                <a:cubicBezTo>
                  <a:pt x="445471" y="75778"/>
                  <a:pt x="495739" y="116957"/>
                  <a:pt x="527688" y="171200"/>
                </a:cubicBezTo>
                <a:cubicBezTo>
                  <a:pt x="528049" y="171831"/>
                  <a:pt x="528500" y="172552"/>
                  <a:pt x="528951" y="173272"/>
                </a:cubicBezTo>
                <a:cubicBezTo>
                  <a:pt x="573083" y="181472"/>
                  <a:pt x="605663" y="219947"/>
                  <a:pt x="605663" y="265450"/>
                </a:cubicBezTo>
                <a:cubicBezTo>
                  <a:pt x="605663" y="299240"/>
                  <a:pt x="587613" y="328794"/>
                  <a:pt x="560809" y="345284"/>
                </a:cubicBezTo>
                <a:cubicBezTo>
                  <a:pt x="560809" y="345374"/>
                  <a:pt x="560809" y="345464"/>
                  <a:pt x="560809" y="345554"/>
                </a:cubicBezTo>
                <a:cubicBezTo>
                  <a:pt x="540683" y="474676"/>
                  <a:pt x="430850" y="568475"/>
                  <a:pt x="299718" y="568475"/>
                </a:cubicBezTo>
                <a:cubicBezTo>
                  <a:pt x="166781" y="568475"/>
                  <a:pt x="54059" y="469269"/>
                  <a:pt x="37544" y="337715"/>
                </a:cubicBezTo>
                <a:cubicBezTo>
                  <a:pt x="14801" y="320595"/>
                  <a:pt x="0" y="293473"/>
                  <a:pt x="0" y="262837"/>
                </a:cubicBezTo>
                <a:cubicBezTo>
                  <a:pt x="0" y="218866"/>
                  <a:pt x="30504" y="182013"/>
                  <a:pt x="71387" y="171921"/>
                </a:cubicBezTo>
                <a:cubicBezTo>
                  <a:pt x="103696" y="116506"/>
                  <a:pt x="154597" y="75058"/>
                  <a:pt x="215245" y="54694"/>
                </a:cubicBezTo>
                <a:cubicBezTo>
                  <a:pt x="230136" y="22436"/>
                  <a:pt x="262716" y="0"/>
                  <a:pt x="3005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79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119856" y="60327"/>
            <a:ext cx="161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研究方法</a:t>
            </a:r>
          </a:p>
        </p:txBody>
      </p:sp>
      <p:sp>
        <p:nvSpPr>
          <p:cNvPr id="69" name="灯泡">
            <a:extLst>
              <a:ext uri="{FF2B5EF4-FFF2-40B4-BE49-F238E27FC236}">
                <a16:creationId xmlns:a16="http://schemas.microsoft.com/office/drawing/2014/main" id="{5E3609C1-655D-40B6-BDA7-AD4B8CE86B37}"/>
              </a:ext>
            </a:extLst>
          </p:cNvPr>
          <p:cNvSpPr/>
          <p:nvPr/>
        </p:nvSpPr>
        <p:spPr bwMode="auto">
          <a:xfrm>
            <a:off x="5321935" y="2540635"/>
            <a:ext cx="1548130" cy="2448560"/>
          </a:xfrm>
          <a:custGeom>
            <a:avLst/>
            <a:gdLst>
              <a:gd name="T0" fmla="*/ 2147483646 w 3864"/>
              <a:gd name="T1" fmla="*/ 1817606605 h 6111"/>
              <a:gd name="T2" fmla="*/ 2147483646 w 3864"/>
              <a:gd name="T3" fmla="*/ 2147483646 h 6111"/>
              <a:gd name="T4" fmla="*/ 2147483646 w 3864"/>
              <a:gd name="T5" fmla="*/ 2147483646 h 6111"/>
              <a:gd name="T6" fmla="*/ 2147483646 w 3864"/>
              <a:gd name="T7" fmla="*/ 2147483646 h 6111"/>
              <a:gd name="T8" fmla="*/ 2147483646 w 3864"/>
              <a:gd name="T9" fmla="*/ 2147483646 h 6111"/>
              <a:gd name="T10" fmla="*/ 2147483646 w 3864"/>
              <a:gd name="T11" fmla="*/ 2147483646 h 6111"/>
              <a:gd name="T12" fmla="*/ 2147483646 w 3864"/>
              <a:gd name="T13" fmla="*/ 2147483646 h 6111"/>
              <a:gd name="T14" fmla="*/ 2147483646 w 3864"/>
              <a:gd name="T15" fmla="*/ 2147483646 h 6111"/>
              <a:gd name="T16" fmla="*/ 2147483646 w 3864"/>
              <a:gd name="T17" fmla="*/ 2147483646 h 6111"/>
              <a:gd name="T18" fmla="*/ 2147483646 w 3864"/>
              <a:gd name="T19" fmla="*/ 2147483646 h 6111"/>
              <a:gd name="T20" fmla="*/ 2147483646 w 3864"/>
              <a:gd name="T21" fmla="*/ 2147483646 h 6111"/>
              <a:gd name="T22" fmla="*/ 2147483646 w 3864"/>
              <a:gd name="T23" fmla="*/ 2147483646 h 6111"/>
              <a:gd name="T24" fmla="*/ 2147483646 w 3864"/>
              <a:gd name="T25" fmla="*/ 2147483646 h 6111"/>
              <a:gd name="T26" fmla="*/ 2147483646 w 3864"/>
              <a:gd name="T27" fmla="*/ 2147483646 h 6111"/>
              <a:gd name="T28" fmla="*/ 2147483646 w 3864"/>
              <a:gd name="T29" fmla="*/ 2147483646 h 6111"/>
              <a:gd name="T30" fmla="*/ 2147483646 w 3864"/>
              <a:gd name="T31" fmla="*/ 2147483646 h 6111"/>
              <a:gd name="T32" fmla="*/ 2147483646 w 3864"/>
              <a:gd name="T33" fmla="*/ 2147483646 h 6111"/>
              <a:gd name="T34" fmla="*/ 2147483646 w 3864"/>
              <a:gd name="T35" fmla="*/ 2147483646 h 6111"/>
              <a:gd name="T36" fmla="*/ 574134261 w 3864"/>
              <a:gd name="T37" fmla="*/ 2147483646 h 6111"/>
              <a:gd name="T38" fmla="*/ 906491754 w 3864"/>
              <a:gd name="T39" fmla="*/ 2147483646 h 6111"/>
              <a:gd name="T40" fmla="*/ 2147483646 w 3864"/>
              <a:gd name="T41" fmla="*/ 2147483646 h 6111"/>
              <a:gd name="T42" fmla="*/ 2147483646 w 3864"/>
              <a:gd name="T43" fmla="*/ 2147483646 h 6111"/>
              <a:gd name="T44" fmla="*/ 2147483646 w 3864"/>
              <a:gd name="T45" fmla="*/ 2147483646 h 6111"/>
              <a:gd name="T46" fmla="*/ 2147483646 w 3864"/>
              <a:gd name="T47" fmla="*/ 1817606605 h 6111"/>
              <a:gd name="T48" fmla="*/ 2147483646 w 3864"/>
              <a:gd name="T49" fmla="*/ 2147483646 h 6111"/>
              <a:gd name="T50" fmla="*/ 2147483646 w 3864"/>
              <a:gd name="T51" fmla="*/ 2147483646 h 6111"/>
              <a:gd name="T52" fmla="*/ 2147483646 w 3864"/>
              <a:gd name="T53" fmla="*/ 2147483646 h 6111"/>
              <a:gd name="T54" fmla="*/ 2147483646 w 3864"/>
              <a:gd name="T55" fmla="*/ 2147483646 h 6111"/>
              <a:gd name="T56" fmla="*/ 2147483646 w 3864"/>
              <a:gd name="T57" fmla="*/ 2147483646 h 6111"/>
              <a:gd name="T58" fmla="*/ 2147483646 w 3864"/>
              <a:gd name="T59" fmla="*/ 2147483646 h 6111"/>
              <a:gd name="T60" fmla="*/ 2147483646 w 3864"/>
              <a:gd name="T61" fmla="*/ 2147483646 h 6111"/>
              <a:gd name="T62" fmla="*/ 2147483646 w 3864"/>
              <a:gd name="T63" fmla="*/ 2147483646 h 6111"/>
              <a:gd name="T64" fmla="*/ 2147483646 w 3864"/>
              <a:gd name="T65" fmla="*/ 2147483646 h 6111"/>
              <a:gd name="T66" fmla="*/ 2147483646 w 3864"/>
              <a:gd name="T67" fmla="*/ 2147483646 h 6111"/>
              <a:gd name="T68" fmla="*/ 2147483646 w 3864"/>
              <a:gd name="T69" fmla="*/ 2147483646 h 6111"/>
              <a:gd name="T70" fmla="*/ 2147483646 w 3864"/>
              <a:gd name="T71" fmla="*/ 2147483646 h 6111"/>
              <a:gd name="T72" fmla="*/ 2147483646 w 3864"/>
              <a:gd name="T73" fmla="*/ 2147483646 h 6111"/>
              <a:gd name="T74" fmla="*/ 2147483646 w 3864"/>
              <a:gd name="T75" fmla="*/ 2147483646 h 6111"/>
              <a:gd name="T76" fmla="*/ 2147483646 w 3864"/>
              <a:gd name="T77" fmla="*/ 2147483646 h 6111"/>
              <a:gd name="T78" fmla="*/ 2147483646 w 3864"/>
              <a:gd name="T79" fmla="*/ 2147483646 h 6111"/>
              <a:gd name="T80" fmla="*/ 2147483646 w 3864"/>
              <a:gd name="T81" fmla="*/ 2147483646 h 6111"/>
              <a:gd name="T82" fmla="*/ 2147483646 w 3864"/>
              <a:gd name="T83" fmla="*/ 2147483646 h 6111"/>
              <a:gd name="T84" fmla="*/ 2147483646 w 3864"/>
              <a:gd name="T85" fmla="*/ 2147483646 h 6111"/>
              <a:gd name="T86" fmla="*/ 2147483646 w 3864"/>
              <a:gd name="T87" fmla="*/ 2147483646 h 6111"/>
              <a:gd name="T88" fmla="*/ 2147483646 w 3864"/>
              <a:gd name="T89" fmla="*/ 2147483646 h 6111"/>
              <a:gd name="T90" fmla="*/ 2147483646 w 3864"/>
              <a:gd name="T91" fmla="*/ 2147483646 h 6111"/>
              <a:gd name="T92" fmla="*/ 2147483646 w 3864"/>
              <a:gd name="T93" fmla="*/ 2147483646 h 6111"/>
              <a:gd name="T94" fmla="*/ 2147483646 w 3864"/>
              <a:gd name="T95" fmla="*/ 2147483646 h 6111"/>
              <a:gd name="T96" fmla="*/ 2147483646 w 3864"/>
              <a:gd name="T97" fmla="*/ 2147483646 h 6111"/>
              <a:gd name="T98" fmla="*/ 2147483646 w 3864"/>
              <a:gd name="T99" fmla="*/ 2147483646 h 6111"/>
              <a:gd name="T100" fmla="*/ 2147483646 w 3864"/>
              <a:gd name="T101" fmla="*/ 2147483646 h 6111"/>
              <a:gd name="T102" fmla="*/ 2147483646 w 3864"/>
              <a:gd name="T103" fmla="*/ 2147483646 h 6111"/>
              <a:gd name="T104" fmla="*/ 2147483646 w 3864"/>
              <a:gd name="T105" fmla="*/ 2147483646 h 6111"/>
              <a:gd name="T106" fmla="*/ 2147483646 w 3864"/>
              <a:gd name="T107" fmla="*/ 2147483646 h 6111"/>
              <a:gd name="T108" fmla="*/ 2147483646 w 3864"/>
              <a:gd name="T109" fmla="*/ 2147483646 h 6111"/>
              <a:gd name="T110" fmla="*/ 2147483646 w 3864"/>
              <a:gd name="T111" fmla="*/ 2147483646 h 6111"/>
              <a:gd name="T112" fmla="*/ 2147483646 w 3864"/>
              <a:gd name="T113" fmla="*/ 2147483646 h 6111"/>
              <a:gd name="T114" fmla="*/ 2147483646 w 3864"/>
              <a:gd name="T115" fmla="*/ 2147483646 h 6111"/>
              <a:gd name="T116" fmla="*/ 2147483646 w 3864"/>
              <a:gd name="T117" fmla="*/ 2147483646 h 6111"/>
              <a:gd name="T118" fmla="*/ 2147483646 w 3864"/>
              <a:gd name="T119" fmla="*/ 2147483646 h 611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3864" h="6111">
                <a:moveTo>
                  <a:pt x="1932" y="0"/>
                </a:moveTo>
                <a:lnTo>
                  <a:pt x="1932" y="0"/>
                </a:lnTo>
                <a:lnTo>
                  <a:pt x="1982" y="0"/>
                </a:lnTo>
                <a:lnTo>
                  <a:pt x="2031" y="2"/>
                </a:lnTo>
                <a:lnTo>
                  <a:pt x="2081" y="5"/>
                </a:lnTo>
                <a:lnTo>
                  <a:pt x="2129" y="9"/>
                </a:lnTo>
                <a:lnTo>
                  <a:pt x="2178" y="15"/>
                </a:lnTo>
                <a:lnTo>
                  <a:pt x="2226" y="22"/>
                </a:lnTo>
                <a:lnTo>
                  <a:pt x="2273" y="30"/>
                </a:lnTo>
                <a:lnTo>
                  <a:pt x="2321" y="39"/>
                </a:lnTo>
                <a:lnTo>
                  <a:pt x="2367" y="48"/>
                </a:lnTo>
                <a:lnTo>
                  <a:pt x="2415" y="60"/>
                </a:lnTo>
                <a:lnTo>
                  <a:pt x="2460" y="73"/>
                </a:lnTo>
                <a:lnTo>
                  <a:pt x="2507" y="87"/>
                </a:lnTo>
                <a:lnTo>
                  <a:pt x="2551" y="101"/>
                </a:lnTo>
                <a:lnTo>
                  <a:pt x="2596" y="117"/>
                </a:lnTo>
                <a:lnTo>
                  <a:pt x="2640" y="133"/>
                </a:lnTo>
                <a:lnTo>
                  <a:pt x="2683" y="152"/>
                </a:lnTo>
                <a:lnTo>
                  <a:pt x="2727" y="170"/>
                </a:lnTo>
                <a:lnTo>
                  <a:pt x="2769" y="190"/>
                </a:lnTo>
                <a:lnTo>
                  <a:pt x="2811" y="211"/>
                </a:lnTo>
                <a:lnTo>
                  <a:pt x="2853" y="233"/>
                </a:lnTo>
                <a:lnTo>
                  <a:pt x="2893" y="255"/>
                </a:lnTo>
                <a:lnTo>
                  <a:pt x="2934" y="279"/>
                </a:lnTo>
                <a:lnTo>
                  <a:pt x="2973" y="304"/>
                </a:lnTo>
                <a:lnTo>
                  <a:pt x="3012" y="329"/>
                </a:lnTo>
                <a:lnTo>
                  <a:pt x="3050" y="356"/>
                </a:lnTo>
                <a:lnTo>
                  <a:pt x="3087" y="383"/>
                </a:lnTo>
                <a:lnTo>
                  <a:pt x="3124" y="412"/>
                </a:lnTo>
                <a:lnTo>
                  <a:pt x="3160" y="441"/>
                </a:lnTo>
                <a:lnTo>
                  <a:pt x="3196" y="471"/>
                </a:lnTo>
                <a:lnTo>
                  <a:pt x="3231" y="501"/>
                </a:lnTo>
                <a:lnTo>
                  <a:pt x="3265" y="532"/>
                </a:lnTo>
                <a:lnTo>
                  <a:pt x="3297" y="565"/>
                </a:lnTo>
                <a:lnTo>
                  <a:pt x="3330" y="599"/>
                </a:lnTo>
                <a:lnTo>
                  <a:pt x="3362" y="632"/>
                </a:lnTo>
                <a:lnTo>
                  <a:pt x="3393" y="667"/>
                </a:lnTo>
                <a:lnTo>
                  <a:pt x="3423" y="702"/>
                </a:lnTo>
                <a:lnTo>
                  <a:pt x="3452" y="739"/>
                </a:lnTo>
                <a:lnTo>
                  <a:pt x="3480" y="775"/>
                </a:lnTo>
                <a:lnTo>
                  <a:pt x="3507" y="813"/>
                </a:lnTo>
                <a:lnTo>
                  <a:pt x="3534" y="852"/>
                </a:lnTo>
                <a:lnTo>
                  <a:pt x="3560" y="890"/>
                </a:lnTo>
                <a:lnTo>
                  <a:pt x="3584" y="930"/>
                </a:lnTo>
                <a:lnTo>
                  <a:pt x="3607" y="970"/>
                </a:lnTo>
                <a:lnTo>
                  <a:pt x="3631" y="1011"/>
                </a:lnTo>
                <a:lnTo>
                  <a:pt x="3653" y="1051"/>
                </a:lnTo>
                <a:lnTo>
                  <a:pt x="3674" y="1094"/>
                </a:lnTo>
                <a:lnTo>
                  <a:pt x="3693" y="1136"/>
                </a:lnTo>
                <a:lnTo>
                  <a:pt x="3712" y="1179"/>
                </a:lnTo>
                <a:lnTo>
                  <a:pt x="3729" y="1223"/>
                </a:lnTo>
                <a:lnTo>
                  <a:pt x="3747" y="1267"/>
                </a:lnTo>
                <a:lnTo>
                  <a:pt x="3762" y="1312"/>
                </a:lnTo>
                <a:lnTo>
                  <a:pt x="3777" y="1357"/>
                </a:lnTo>
                <a:lnTo>
                  <a:pt x="3791" y="1402"/>
                </a:lnTo>
                <a:lnTo>
                  <a:pt x="3802" y="1449"/>
                </a:lnTo>
                <a:lnTo>
                  <a:pt x="3814" y="1495"/>
                </a:lnTo>
                <a:lnTo>
                  <a:pt x="3824" y="1543"/>
                </a:lnTo>
                <a:lnTo>
                  <a:pt x="3834" y="1589"/>
                </a:lnTo>
                <a:lnTo>
                  <a:pt x="3842" y="1638"/>
                </a:lnTo>
                <a:lnTo>
                  <a:pt x="3848" y="1685"/>
                </a:lnTo>
                <a:lnTo>
                  <a:pt x="3853" y="1734"/>
                </a:lnTo>
                <a:lnTo>
                  <a:pt x="3858" y="1783"/>
                </a:lnTo>
                <a:lnTo>
                  <a:pt x="3862" y="1832"/>
                </a:lnTo>
                <a:lnTo>
                  <a:pt x="3863" y="1882"/>
                </a:lnTo>
                <a:lnTo>
                  <a:pt x="3864" y="1932"/>
                </a:lnTo>
                <a:lnTo>
                  <a:pt x="3863" y="1999"/>
                </a:lnTo>
                <a:lnTo>
                  <a:pt x="3859" y="2065"/>
                </a:lnTo>
                <a:lnTo>
                  <a:pt x="3853" y="2130"/>
                </a:lnTo>
                <a:lnTo>
                  <a:pt x="3845" y="2195"/>
                </a:lnTo>
                <a:lnTo>
                  <a:pt x="3836" y="2260"/>
                </a:lnTo>
                <a:lnTo>
                  <a:pt x="3823" y="2324"/>
                </a:lnTo>
                <a:lnTo>
                  <a:pt x="3809" y="2387"/>
                </a:lnTo>
                <a:lnTo>
                  <a:pt x="3793" y="2449"/>
                </a:lnTo>
                <a:lnTo>
                  <a:pt x="3776" y="2511"/>
                </a:lnTo>
                <a:lnTo>
                  <a:pt x="3755" y="2571"/>
                </a:lnTo>
                <a:lnTo>
                  <a:pt x="3733" y="2631"/>
                </a:lnTo>
                <a:lnTo>
                  <a:pt x="3709" y="2690"/>
                </a:lnTo>
                <a:lnTo>
                  <a:pt x="3683" y="2747"/>
                </a:lnTo>
                <a:lnTo>
                  <a:pt x="3656" y="2804"/>
                </a:lnTo>
                <a:lnTo>
                  <a:pt x="3626" y="2859"/>
                </a:lnTo>
                <a:lnTo>
                  <a:pt x="3596" y="2914"/>
                </a:lnTo>
                <a:lnTo>
                  <a:pt x="3566" y="2963"/>
                </a:lnTo>
                <a:lnTo>
                  <a:pt x="3534" y="3011"/>
                </a:lnTo>
                <a:lnTo>
                  <a:pt x="3502" y="3058"/>
                </a:lnTo>
                <a:lnTo>
                  <a:pt x="3467" y="3103"/>
                </a:lnTo>
                <a:lnTo>
                  <a:pt x="3432" y="3148"/>
                </a:lnTo>
                <a:lnTo>
                  <a:pt x="3395" y="3193"/>
                </a:lnTo>
                <a:lnTo>
                  <a:pt x="3358" y="3234"/>
                </a:lnTo>
                <a:lnTo>
                  <a:pt x="3318" y="3276"/>
                </a:lnTo>
                <a:lnTo>
                  <a:pt x="3278" y="3317"/>
                </a:lnTo>
                <a:lnTo>
                  <a:pt x="3237" y="3356"/>
                </a:lnTo>
                <a:lnTo>
                  <a:pt x="3194" y="3393"/>
                </a:lnTo>
                <a:lnTo>
                  <a:pt x="3150" y="3431"/>
                </a:lnTo>
                <a:lnTo>
                  <a:pt x="3106" y="3465"/>
                </a:lnTo>
                <a:lnTo>
                  <a:pt x="3059" y="3500"/>
                </a:lnTo>
                <a:lnTo>
                  <a:pt x="3013" y="3533"/>
                </a:lnTo>
                <a:lnTo>
                  <a:pt x="2965" y="3564"/>
                </a:lnTo>
                <a:lnTo>
                  <a:pt x="2965" y="3763"/>
                </a:lnTo>
                <a:lnTo>
                  <a:pt x="3040" y="3756"/>
                </a:lnTo>
                <a:lnTo>
                  <a:pt x="3184" y="3744"/>
                </a:lnTo>
                <a:lnTo>
                  <a:pt x="3240" y="3879"/>
                </a:lnTo>
                <a:lnTo>
                  <a:pt x="3257" y="3921"/>
                </a:lnTo>
                <a:lnTo>
                  <a:pt x="3272" y="3961"/>
                </a:lnTo>
                <a:lnTo>
                  <a:pt x="3283" y="4003"/>
                </a:lnTo>
                <a:lnTo>
                  <a:pt x="3293" y="4044"/>
                </a:lnTo>
                <a:lnTo>
                  <a:pt x="3301" y="4084"/>
                </a:lnTo>
                <a:lnTo>
                  <a:pt x="3305" y="4125"/>
                </a:lnTo>
                <a:lnTo>
                  <a:pt x="3309" y="4166"/>
                </a:lnTo>
                <a:lnTo>
                  <a:pt x="3310" y="4206"/>
                </a:lnTo>
                <a:lnTo>
                  <a:pt x="3309" y="4248"/>
                </a:lnTo>
                <a:lnTo>
                  <a:pt x="3305" y="4289"/>
                </a:lnTo>
                <a:lnTo>
                  <a:pt x="3300" y="4329"/>
                </a:lnTo>
                <a:lnTo>
                  <a:pt x="3292" y="4370"/>
                </a:lnTo>
                <a:lnTo>
                  <a:pt x="3282" y="4409"/>
                </a:lnTo>
                <a:lnTo>
                  <a:pt x="3269" y="4449"/>
                </a:lnTo>
                <a:lnTo>
                  <a:pt x="3256" y="4487"/>
                </a:lnTo>
                <a:lnTo>
                  <a:pt x="3239" y="4527"/>
                </a:lnTo>
                <a:lnTo>
                  <a:pt x="3224" y="4560"/>
                </a:lnTo>
                <a:lnTo>
                  <a:pt x="3240" y="4600"/>
                </a:lnTo>
                <a:lnTo>
                  <a:pt x="3257" y="4642"/>
                </a:lnTo>
                <a:lnTo>
                  <a:pt x="3272" y="4682"/>
                </a:lnTo>
                <a:lnTo>
                  <a:pt x="3283" y="4724"/>
                </a:lnTo>
                <a:lnTo>
                  <a:pt x="3293" y="4765"/>
                </a:lnTo>
                <a:lnTo>
                  <a:pt x="3301" y="4805"/>
                </a:lnTo>
                <a:lnTo>
                  <a:pt x="3305" y="4846"/>
                </a:lnTo>
                <a:lnTo>
                  <a:pt x="3309" y="4888"/>
                </a:lnTo>
                <a:lnTo>
                  <a:pt x="3310" y="4927"/>
                </a:lnTo>
                <a:lnTo>
                  <a:pt x="3309" y="4969"/>
                </a:lnTo>
                <a:lnTo>
                  <a:pt x="3305" y="5010"/>
                </a:lnTo>
                <a:lnTo>
                  <a:pt x="3300" y="5050"/>
                </a:lnTo>
                <a:lnTo>
                  <a:pt x="3292" y="5091"/>
                </a:lnTo>
                <a:lnTo>
                  <a:pt x="3282" y="5130"/>
                </a:lnTo>
                <a:lnTo>
                  <a:pt x="3269" y="5170"/>
                </a:lnTo>
                <a:lnTo>
                  <a:pt x="3256" y="5209"/>
                </a:lnTo>
                <a:lnTo>
                  <a:pt x="3239" y="5248"/>
                </a:lnTo>
                <a:lnTo>
                  <a:pt x="3191" y="5356"/>
                </a:lnTo>
                <a:lnTo>
                  <a:pt x="3073" y="5366"/>
                </a:lnTo>
                <a:lnTo>
                  <a:pt x="886" y="5559"/>
                </a:lnTo>
                <a:lnTo>
                  <a:pt x="735" y="5573"/>
                </a:lnTo>
                <a:lnTo>
                  <a:pt x="681" y="5430"/>
                </a:lnTo>
                <a:lnTo>
                  <a:pt x="668" y="5395"/>
                </a:lnTo>
                <a:lnTo>
                  <a:pt x="656" y="5359"/>
                </a:lnTo>
                <a:lnTo>
                  <a:pt x="646" y="5323"/>
                </a:lnTo>
                <a:lnTo>
                  <a:pt x="636" y="5286"/>
                </a:lnTo>
                <a:lnTo>
                  <a:pt x="628" y="5249"/>
                </a:lnTo>
                <a:lnTo>
                  <a:pt x="623" y="5210"/>
                </a:lnTo>
                <a:lnTo>
                  <a:pt x="618" y="5172"/>
                </a:lnTo>
                <a:lnTo>
                  <a:pt x="616" y="5133"/>
                </a:lnTo>
                <a:lnTo>
                  <a:pt x="614" y="5091"/>
                </a:lnTo>
                <a:lnTo>
                  <a:pt x="617" y="5049"/>
                </a:lnTo>
                <a:lnTo>
                  <a:pt x="621" y="5006"/>
                </a:lnTo>
                <a:lnTo>
                  <a:pt x="628" y="4963"/>
                </a:lnTo>
                <a:lnTo>
                  <a:pt x="633" y="4941"/>
                </a:lnTo>
                <a:lnTo>
                  <a:pt x="638" y="4919"/>
                </a:lnTo>
                <a:lnTo>
                  <a:pt x="645" y="4897"/>
                </a:lnTo>
                <a:lnTo>
                  <a:pt x="652" y="4875"/>
                </a:lnTo>
                <a:lnTo>
                  <a:pt x="659" y="4853"/>
                </a:lnTo>
                <a:lnTo>
                  <a:pt x="668" y="4831"/>
                </a:lnTo>
                <a:lnTo>
                  <a:pt x="677" y="4808"/>
                </a:lnTo>
                <a:lnTo>
                  <a:pt x="688" y="4786"/>
                </a:lnTo>
                <a:lnTo>
                  <a:pt x="700" y="4759"/>
                </a:lnTo>
                <a:lnTo>
                  <a:pt x="681" y="4709"/>
                </a:lnTo>
                <a:lnTo>
                  <a:pt x="668" y="4674"/>
                </a:lnTo>
                <a:lnTo>
                  <a:pt x="656" y="4638"/>
                </a:lnTo>
                <a:lnTo>
                  <a:pt x="646" y="4602"/>
                </a:lnTo>
                <a:lnTo>
                  <a:pt x="636" y="4565"/>
                </a:lnTo>
                <a:lnTo>
                  <a:pt x="628" y="4528"/>
                </a:lnTo>
                <a:lnTo>
                  <a:pt x="623" y="4489"/>
                </a:lnTo>
                <a:lnTo>
                  <a:pt x="618" y="4451"/>
                </a:lnTo>
                <a:lnTo>
                  <a:pt x="616" y="4412"/>
                </a:lnTo>
                <a:lnTo>
                  <a:pt x="614" y="4370"/>
                </a:lnTo>
                <a:lnTo>
                  <a:pt x="617" y="4327"/>
                </a:lnTo>
                <a:lnTo>
                  <a:pt x="621" y="4285"/>
                </a:lnTo>
                <a:lnTo>
                  <a:pt x="628" y="4242"/>
                </a:lnTo>
                <a:lnTo>
                  <a:pt x="633" y="4220"/>
                </a:lnTo>
                <a:lnTo>
                  <a:pt x="638" y="4198"/>
                </a:lnTo>
                <a:lnTo>
                  <a:pt x="645" y="4176"/>
                </a:lnTo>
                <a:lnTo>
                  <a:pt x="652" y="4154"/>
                </a:lnTo>
                <a:lnTo>
                  <a:pt x="659" y="4132"/>
                </a:lnTo>
                <a:lnTo>
                  <a:pt x="668" y="4110"/>
                </a:lnTo>
                <a:lnTo>
                  <a:pt x="677" y="4087"/>
                </a:lnTo>
                <a:lnTo>
                  <a:pt x="688" y="4064"/>
                </a:lnTo>
                <a:lnTo>
                  <a:pt x="736" y="3960"/>
                </a:lnTo>
                <a:lnTo>
                  <a:pt x="851" y="3950"/>
                </a:lnTo>
                <a:lnTo>
                  <a:pt x="934" y="3943"/>
                </a:lnTo>
                <a:lnTo>
                  <a:pt x="934" y="3586"/>
                </a:lnTo>
                <a:lnTo>
                  <a:pt x="885" y="3555"/>
                </a:lnTo>
                <a:lnTo>
                  <a:pt x="836" y="3522"/>
                </a:lnTo>
                <a:lnTo>
                  <a:pt x="789" y="3489"/>
                </a:lnTo>
                <a:lnTo>
                  <a:pt x="742" y="3454"/>
                </a:lnTo>
                <a:lnTo>
                  <a:pt x="697" y="3417"/>
                </a:lnTo>
                <a:lnTo>
                  <a:pt x="653" y="3378"/>
                </a:lnTo>
                <a:lnTo>
                  <a:pt x="610" y="3340"/>
                </a:lnTo>
                <a:lnTo>
                  <a:pt x="568" y="3299"/>
                </a:lnTo>
                <a:lnTo>
                  <a:pt x="527" y="3258"/>
                </a:lnTo>
                <a:lnTo>
                  <a:pt x="488" y="3215"/>
                </a:lnTo>
                <a:lnTo>
                  <a:pt x="450" y="3170"/>
                </a:lnTo>
                <a:lnTo>
                  <a:pt x="414" y="3125"/>
                </a:lnTo>
                <a:lnTo>
                  <a:pt x="378" y="3079"/>
                </a:lnTo>
                <a:lnTo>
                  <a:pt x="344" y="3031"/>
                </a:lnTo>
                <a:lnTo>
                  <a:pt x="311" y="2982"/>
                </a:lnTo>
                <a:lnTo>
                  <a:pt x="280" y="2934"/>
                </a:lnTo>
                <a:lnTo>
                  <a:pt x="248" y="2878"/>
                </a:lnTo>
                <a:lnTo>
                  <a:pt x="217" y="2821"/>
                </a:lnTo>
                <a:lnTo>
                  <a:pt x="188" y="2763"/>
                </a:lnTo>
                <a:lnTo>
                  <a:pt x="162" y="2705"/>
                </a:lnTo>
                <a:lnTo>
                  <a:pt x="136" y="2644"/>
                </a:lnTo>
                <a:lnTo>
                  <a:pt x="113" y="2584"/>
                </a:lnTo>
                <a:lnTo>
                  <a:pt x="92" y="2523"/>
                </a:lnTo>
                <a:lnTo>
                  <a:pt x="73" y="2460"/>
                </a:lnTo>
                <a:lnTo>
                  <a:pt x="56" y="2396"/>
                </a:lnTo>
                <a:lnTo>
                  <a:pt x="42" y="2332"/>
                </a:lnTo>
                <a:lnTo>
                  <a:pt x="29" y="2267"/>
                </a:lnTo>
                <a:lnTo>
                  <a:pt x="19" y="2201"/>
                </a:lnTo>
                <a:lnTo>
                  <a:pt x="11" y="2135"/>
                </a:lnTo>
                <a:lnTo>
                  <a:pt x="5" y="2067"/>
                </a:lnTo>
                <a:lnTo>
                  <a:pt x="1" y="2000"/>
                </a:lnTo>
                <a:lnTo>
                  <a:pt x="0" y="1932"/>
                </a:lnTo>
                <a:lnTo>
                  <a:pt x="0" y="1882"/>
                </a:lnTo>
                <a:lnTo>
                  <a:pt x="3" y="1832"/>
                </a:lnTo>
                <a:lnTo>
                  <a:pt x="5" y="1783"/>
                </a:lnTo>
                <a:lnTo>
                  <a:pt x="10" y="1734"/>
                </a:lnTo>
                <a:lnTo>
                  <a:pt x="15" y="1685"/>
                </a:lnTo>
                <a:lnTo>
                  <a:pt x="22" y="1638"/>
                </a:lnTo>
                <a:lnTo>
                  <a:pt x="30" y="1589"/>
                </a:lnTo>
                <a:lnTo>
                  <a:pt x="39" y="1543"/>
                </a:lnTo>
                <a:lnTo>
                  <a:pt x="49" y="1495"/>
                </a:lnTo>
                <a:lnTo>
                  <a:pt x="61" y="1449"/>
                </a:lnTo>
                <a:lnTo>
                  <a:pt x="73" y="1402"/>
                </a:lnTo>
                <a:lnTo>
                  <a:pt x="86" y="1357"/>
                </a:lnTo>
                <a:lnTo>
                  <a:pt x="101" y="1312"/>
                </a:lnTo>
                <a:lnTo>
                  <a:pt x="118" y="1267"/>
                </a:lnTo>
                <a:lnTo>
                  <a:pt x="134" y="1223"/>
                </a:lnTo>
                <a:lnTo>
                  <a:pt x="151" y="1179"/>
                </a:lnTo>
                <a:lnTo>
                  <a:pt x="171" y="1136"/>
                </a:lnTo>
                <a:lnTo>
                  <a:pt x="191" y="1094"/>
                </a:lnTo>
                <a:lnTo>
                  <a:pt x="212" y="1051"/>
                </a:lnTo>
                <a:lnTo>
                  <a:pt x="232" y="1011"/>
                </a:lnTo>
                <a:lnTo>
                  <a:pt x="256" y="970"/>
                </a:lnTo>
                <a:lnTo>
                  <a:pt x="279" y="930"/>
                </a:lnTo>
                <a:lnTo>
                  <a:pt x="304" y="890"/>
                </a:lnTo>
                <a:lnTo>
                  <a:pt x="330" y="852"/>
                </a:lnTo>
                <a:lnTo>
                  <a:pt x="357" y="813"/>
                </a:lnTo>
                <a:lnTo>
                  <a:pt x="383" y="775"/>
                </a:lnTo>
                <a:lnTo>
                  <a:pt x="411" y="739"/>
                </a:lnTo>
                <a:lnTo>
                  <a:pt x="441" y="702"/>
                </a:lnTo>
                <a:lnTo>
                  <a:pt x="470" y="667"/>
                </a:lnTo>
                <a:lnTo>
                  <a:pt x="502" y="632"/>
                </a:lnTo>
                <a:lnTo>
                  <a:pt x="533" y="599"/>
                </a:lnTo>
                <a:lnTo>
                  <a:pt x="566" y="565"/>
                </a:lnTo>
                <a:lnTo>
                  <a:pt x="599" y="532"/>
                </a:lnTo>
                <a:lnTo>
                  <a:pt x="633" y="501"/>
                </a:lnTo>
                <a:lnTo>
                  <a:pt x="668" y="471"/>
                </a:lnTo>
                <a:lnTo>
                  <a:pt x="703" y="441"/>
                </a:lnTo>
                <a:lnTo>
                  <a:pt x="739" y="412"/>
                </a:lnTo>
                <a:lnTo>
                  <a:pt x="776" y="383"/>
                </a:lnTo>
                <a:lnTo>
                  <a:pt x="813" y="356"/>
                </a:lnTo>
                <a:lnTo>
                  <a:pt x="851" y="329"/>
                </a:lnTo>
                <a:lnTo>
                  <a:pt x="891" y="304"/>
                </a:lnTo>
                <a:lnTo>
                  <a:pt x="930" y="279"/>
                </a:lnTo>
                <a:lnTo>
                  <a:pt x="970" y="255"/>
                </a:lnTo>
                <a:lnTo>
                  <a:pt x="1010" y="233"/>
                </a:lnTo>
                <a:lnTo>
                  <a:pt x="1052" y="211"/>
                </a:lnTo>
                <a:lnTo>
                  <a:pt x="1094" y="190"/>
                </a:lnTo>
                <a:lnTo>
                  <a:pt x="1137" y="170"/>
                </a:lnTo>
                <a:lnTo>
                  <a:pt x="1180" y="152"/>
                </a:lnTo>
                <a:lnTo>
                  <a:pt x="1224" y="133"/>
                </a:lnTo>
                <a:lnTo>
                  <a:pt x="1268" y="117"/>
                </a:lnTo>
                <a:lnTo>
                  <a:pt x="1312" y="101"/>
                </a:lnTo>
                <a:lnTo>
                  <a:pt x="1357" y="87"/>
                </a:lnTo>
                <a:lnTo>
                  <a:pt x="1403" y="73"/>
                </a:lnTo>
                <a:lnTo>
                  <a:pt x="1449" y="60"/>
                </a:lnTo>
                <a:lnTo>
                  <a:pt x="1496" y="48"/>
                </a:lnTo>
                <a:lnTo>
                  <a:pt x="1542" y="39"/>
                </a:lnTo>
                <a:lnTo>
                  <a:pt x="1590" y="30"/>
                </a:lnTo>
                <a:lnTo>
                  <a:pt x="1637" y="22"/>
                </a:lnTo>
                <a:lnTo>
                  <a:pt x="1686" y="15"/>
                </a:lnTo>
                <a:lnTo>
                  <a:pt x="1735" y="9"/>
                </a:lnTo>
                <a:lnTo>
                  <a:pt x="1783" y="5"/>
                </a:lnTo>
                <a:lnTo>
                  <a:pt x="1832" y="2"/>
                </a:lnTo>
                <a:lnTo>
                  <a:pt x="1882" y="0"/>
                </a:lnTo>
                <a:lnTo>
                  <a:pt x="1932" y="0"/>
                </a:lnTo>
                <a:close/>
                <a:moveTo>
                  <a:pt x="1507" y="2300"/>
                </a:moveTo>
                <a:lnTo>
                  <a:pt x="1507" y="2300"/>
                </a:lnTo>
                <a:lnTo>
                  <a:pt x="1533" y="2310"/>
                </a:lnTo>
                <a:lnTo>
                  <a:pt x="1557" y="2318"/>
                </a:lnTo>
                <a:lnTo>
                  <a:pt x="1569" y="2321"/>
                </a:lnTo>
                <a:lnTo>
                  <a:pt x="1580" y="2323"/>
                </a:lnTo>
                <a:lnTo>
                  <a:pt x="1592" y="2324"/>
                </a:lnTo>
                <a:lnTo>
                  <a:pt x="1604" y="2324"/>
                </a:lnTo>
                <a:lnTo>
                  <a:pt x="1619" y="2324"/>
                </a:lnTo>
                <a:lnTo>
                  <a:pt x="1633" y="2322"/>
                </a:lnTo>
                <a:lnTo>
                  <a:pt x="1648" y="2318"/>
                </a:lnTo>
                <a:lnTo>
                  <a:pt x="1663" y="2314"/>
                </a:lnTo>
                <a:lnTo>
                  <a:pt x="1677" y="2308"/>
                </a:lnTo>
                <a:lnTo>
                  <a:pt x="1691" y="2300"/>
                </a:lnTo>
                <a:lnTo>
                  <a:pt x="1705" y="2289"/>
                </a:lnTo>
                <a:lnTo>
                  <a:pt x="1718" y="2279"/>
                </a:lnTo>
                <a:lnTo>
                  <a:pt x="1750" y="2251"/>
                </a:lnTo>
                <a:lnTo>
                  <a:pt x="1782" y="2276"/>
                </a:lnTo>
                <a:lnTo>
                  <a:pt x="1801" y="2290"/>
                </a:lnTo>
                <a:lnTo>
                  <a:pt x="1819" y="2303"/>
                </a:lnTo>
                <a:lnTo>
                  <a:pt x="1838" y="2314"/>
                </a:lnTo>
                <a:lnTo>
                  <a:pt x="1855" y="2323"/>
                </a:lnTo>
                <a:lnTo>
                  <a:pt x="1873" y="2330"/>
                </a:lnTo>
                <a:lnTo>
                  <a:pt x="1890" y="2336"/>
                </a:lnTo>
                <a:lnTo>
                  <a:pt x="1908" y="2339"/>
                </a:lnTo>
                <a:lnTo>
                  <a:pt x="1924" y="2340"/>
                </a:lnTo>
                <a:lnTo>
                  <a:pt x="1939" y="2340"/>
                </a:lnTo>
                <a:lnTo>
                  <a:pt x="1954" y="2338"/>
                </a:lnTo>
                <a:lnTo>
                  <a:pt x="1969" y="2333"/>
                </a:lnTo>
                <a:lnTo>
                  <a:pt x="1984" y="2328"/>
                </a:lnTo>
                <a:lnTo>
                  <a:pt x="1999" y="2319"/>
                </a:lnTo>
                <a:lnTo>
                  <a:pt x="2013" y="2309"/>
                </a:lnTo>
                <a:lnTo>
                  <a:pt x="2028" y="2296"/>
                </a:lnTo>
                <a:lnTo>
                  <a:pt x="2044" y="2282"/>
                </a:lnTo>
                <a:lnTo>
                  <a:pt x="2077" y="2246"/>
                </a:lnTo>
                <a:lnTo>
                  <a:pt x="2113" y="2279"/>
                </a:lnTo>
                <a:lnTo>
                  <a:pt x="2134" y="2295"/>
                </a:lnTo>
                <a:lnTo>
                  <a:pt x="2154" y="2308"/>
                </a:lnTo>
                <a:lnTo>
                  <a:pt x="2175" y="2319"/>
                </a:lnTo>
                <a:lnTo>
                  <a:pt x="2194" y="2326"/>
                </a:lnTo>
                <a:lnTo>
                  <a:pt x="2215" y="2332"/>
                </a:lnTo>
                <a:lnTo>
                  <a:pt x="2235" y="2336"/>
                </a:lnTo>
                <a:lnTo>
                  <a:pt x="2255" y="2337"/>
                </a:lnTo>
                <a:lnTo>
                  <a:pt x="2275" y="2336"/>
                </a:lnTo>
                <a:lnTo>
                  <a:pt x="2291" y="2333"/>
                </a:lnTo>
                <a:lnTo>
                  <a:pt x="2308" y="2330"/>
                </a:lnTo>
                <a:lnTo>
                  <a:pt x="2324" y="2325"/>
                </a:lnTo>
                <a:lnTo>
                  <a:pt x="2342" y="2319"/>
                </a:lnTo>
                <a:lnTo>
                  <a:pt x="2359" y="2314"/>
                </a:lnTo>
                <a:lnTo>
                  <a:pt x="2377" y="2307"/>
                </a:lnTo>
                <a:lnTo>
                  <a:pt x="2412" y="2290"/>
                </a:lnTo>
                <a:lnTo>
                  <a:pt x="2484" y="2175"/>
                </a:lnTo>
                <a:lnTo>
                  <a:pt x="2653" y="2281"/>
                </a:lnTo>
                <a:lnTo>
                  <a:pt x="2239" y="2948"/>
                </a:lnTo>
                <a:lnTo>
                  <a:pt x="2239" y="3826"/>
                </a:lnTo>
                <a:lnTo>
                  <a:pt x="2564" y="3799"/>
                </a:lnTo>
                <a:lnTo>
                  <a:pt x="2564" y="3450"/>
                </a:lnTo>
                <a:lnTo>
                  <a:pt x="2564" y="3332"/>
                </a:lnTo>
                <a:lnTo>
                  <a:pt x="2668" y="3274"/>
                </a:lnTo>
                <a:lnTo>
                  <a:pt x="2712" y="3248"/>
                </a:lnTo>
                <a:lnTo>
                  <a:pt x="2756" y="3222"/>
                </a:lnTo>
                <a:lnTo>
                  <a:pt x="2799" y="3194"/>
                </a:lnTo>
                <a:lnTo>
                  <a:pt x="2841" y="3163"/>
                </a:lnTo>
                <a:lnTo>
                  <a:pt x="2882" y="3132"/>
                </a:lnTo>
                <a:lnTo>
                  <a:pt x="2921" y="3100"/>
                </a:lnTo>
                <a:lnTo>
                  <a:pt x="2960" y="3066"/>
                </a:lnTo>
                <a:lnTo>
                  <a:pt x="2997" y="3031"/>
                </a:lnTo>
                <a:lnTo>
                  <a:pt x="3033" y="2995"/>
                </a:lnTo>
                <a:lnTo>
                  <a:pt x="3067" y="2958"/>
                </a:lnTo>
                <a:lnTo>
                  <a:pt x="3101" y="2918"/>
                </a:lnTo>
                <a:lnTo>
                  <a:pt x="3134" y="2879"/>
                </a:lnTo>
                <a:lnTo>
                  <a:pt x="3165" y="2838"/>
                </a:lnTo>
                <a:lnTo>
                  <a:pt x="3195" y="2797"/>
                </a:lnTo>
                <a:lnTo>
                  <a:pt x="3223" y="2754"/>
                </a:lnTo>
                <a:lnTo>
                  <a:pt x="3250" y="2711"/>
                </a:lnTo>
                <a:lnTo>
                  <a:pt x="3275" y="2667"/>
                </a:lnTo>
                <a:lnTo>
                  <a:pt x="3299" y="2624"/>
                </a:lnTo>
                <a:lnTo>
                  <a:pt x="3319" y="2578"/>
                </a:lnTo>
                <a:lnTo>
                  <a:pt x="3340" y="2533"/>
                </a:lnTo>
                <a:lnTo>
                  <a:pt x="3359" y="2487"/>
                </a:lnTo>
                <a:lnTo>
                  <a:pt x="3376" y="2439"/>
                </a:lnTo>
                <a:lnTo>
                  <a:pt x="3393" y="2391"/>
                </a:lnTo>
                <a:lnTo>
                  <a:pt x="3406" y="2343"/>
                </a:lnTo>
                <a:lnTo>
                  <a:pt x="3419" y="2293"/>
                </a:lnTo>
                <a:lnTo>
                  <a:pt x="3431" y="2243"/>
                </a:lnTo>
                <a:lnTo>
                  <a:pt x="3440" y="2193"/>
                </a:lnTo>
                <a:lnTo>
                  <a:pt x="3448" y="2142"/>
                </a:lnTo>
                <a:lnTo>
                  <a:pt x="3454" y="2089"/>
                </a:lnTo>
                <a:lnTo>
                  <a:pt x="3459" y="2037"/>
                </a:lnTo>
                <a:lnTo>
                  <a:pt x="3461" y="1985"/>
                </a:lnTo>
                <a:lnTo>
                  <a:pt x="3462" y="1932"/>
                </a:lnTo>
                <a:lnTo>
                  <a:pt x="3462" y="1892"/>
                </a:lnTo>
                <a:lnTo>
                  <a:pt x="3460" y="1853"/>
                </a:lnTo>
                <a:lnTo>
                  <a:pt x="3458" y="1814"/>
                </a:lnTo>
                <a:lnTo>
                  <a:pt x="3454" y="1775"/>
                </a:lnTo>
                <a:lnTo>
                  <a:pt x="3449" y="1737"/>
                </a:lnTo>
                <a:lnTo>
                  <a:pt x="3445" y="1698"/>
                </a:lnTo>
                <a:lnTo>
                  <a:pt x="3438" y="1661"/>
                </a:lnTo>
                <a:lnTo>
                  <a:pt x="3431" y="1623"/>
                </a:lnTo>
                <a:lnTo>
                  <a:pt x="3423" y="1586"/>
                </a:lnTo>
                <a:lnTo>
                  <a:pt x="3415" y="1548"/>
                </a:lnTo>
                <a:lnTo>
                  <a:pt x="3404" y="1512"/>
                </a:lnTo>
                <a:lnTo>
                  <a:pt x="3394" y="1476"/>
                </a:lnTo>
                <a:lnTo>
                  <a:pt x="3382" y="1440"/>
                </a:lnTo>
                <a:lnTo>
                  <a:pt x="3369" y="1406"/>
                </a:lnTo>
                <a:lnTo>
                  <a:pt x="3357" y="1371"/>
                </a:lnTo>
                <a:lnTo>
                  <a:pt x="3341" y="1336"/>
                </a:lnTo>
                <a:lnTo>
                  <a:pt x="3328" y="1301"/>
                </a:lnTo>
                <a:lnTo>
                  <a:pt x="3311" y="1267"/>
                </a:lnTo>
                <a:lnTo>
                  <a:pt x="3295" y="1235"/>
                </a:lnTo>
                <a:lnTo>
                  <a:pt x="3278" y="1202"/>
                </a:lnTo>
                <a:lnTo>
                  <a:pt x="3259" y="1170"/>
                </a:lnTo>
                <a:lnTo>
                  <a:pt x="3240" y="1137"/>
                </a:lnTo>
                <a:lnTo>
                  <a:pt x="3221" y="1106"/>
                </a:lnTo>
                <a:lnTo>
                  <a:pt x="3201" y="1076"/>
                </a:lnTo>
                <a:lnTo>
                  <a:pt x="3180" y="1046"/>
                </a:lnTo>
                <a:lnTo>
                  <a:pt x="3158" y="1015"/>
                </a:lnTo>
                <a:lnTo>
                  <a:pt x="3136" y="986"/>
                </a:lnTo>
                <a:lnTo>
                  <a:pt x="3113" y="957"/>
                </a:lnTo>
                <a:lnTo>
                  <a:pt x="3090" y="930"/>
                </a:lnTo>
                <a:lnTo>
                  <a:pt x="3065" y="902"/>
                </a:lnTo>
                <a:lnTo>
                  <a:pt x="3040" y="875"/>
                </a:lnTo>
                <a:lnTo>
                  <a:pt x="3014" y="849"/>
                </a:lnTo>
                <a:lnTo>
                  <a:pt x="2987" y="824"/>
                </a:lnTo>
                <a:lnTo>
                  <a:pt x="2961" y="798"/>
                </a:lnTo>
                <a:lnTo>
                  <a:pt x="2934" y="774"/>
                </a:lnTo>
                <a:lnTo>
                  <a:pt x="2905" y="751"/>
                </a:lnTo>
                <a:lnTo>
                  <a:pt x="2877" y="728"/>
                </a:lnTo>
                <a:lnTo>
                  <a:pt x="2848" y="704"/>
                </a:lnTo>
                <a:lnTo>
                  <a:pt x="2818" y="683"/>
                </a:lnTo>
                <a:lnTo>
                  <a:pt x="2788" y="663"/>
                </a:lnTo>
                <a:lnTo>
                  <a:pt x="2756" y="642"/>
                </a:lnTo>
                <a:lnTo>
                  <a:pt x="2725" y="622"/>
                </a:lnTo>
                <a:lnTo>
                  <a:pt x="2694" y="603"/>
                </a:lnTo>
                <a:lnTo>
                  <a:pt x="2661" y="586"/>
                </a:lnTo>
                <a:lnTo>
                  <a:pt x="2629" y="568"/>
                </a:lnTo>
                <a:lnTo>
                  <a:pt x="2595" y="552"/>
                </a:lnTo>
                <a:lnTo>
                  <a:pt x="2561" y="536"/>
                </a:lnTo>
                <a:lnTo>
                  <a:pt x="2528" y="521"/>
                </a:lnTo>
                <a:lnTo>
                  <a:pt x="2493" y="507"/>
                </a:lnTo>
                <a:lnTo>
                  <a:pt x="2458" y="494"/>
                </a:lnTo>
                <a:lnTo>
                  <a:pt x="2423" y="481"/>
                </a:lnTo>
                <a:lnTo>
                  <a:pt x="2387" y="470"/>
                </a:lnTo>
                <a:lnTo>
                  <a:pt x="2351" y="459"/>
                </a:lnTo>
                <a:lnTo>
                  <a:pt x="2314" y="449"/>
                </a:lnTo>
                <a:lnTo>
                  <a:pt x="2277" y="440"/>
                </a:lnTo>
                <a:lnTo>
                  <a:pt x="2240" y="431"/>
                </a:lnTo>
                <a:lnTo>
                  <a:pt x="2203" y="424"/>
                </a:lnTo>
                <a:lnTo>
                  <a:pt x="2164" y="419"/>
                </a:lnTo>
                <a:lnTo>
                  <a:pt x="2127" y="413"/>
                </a:lnTo>
                <a:lnTo>
                  <a:pt x="2088" y="408"/>
                </a:lnTo>
                <a:lnTo>
                  <a:pt x="2049" y="405"/>
                </a:lnTo>
                <a:lnTo>
                  <a:pt x="2011" y="402"/>
                </a:lnTo>
                <a:lnTo>
                  <a:pt x="1972" y="401"/>
                </a:lnTo>
                <a:lnTo>
                  <a:pt x="1932" y="401"/>
                </a:lnTo>
                <a:lnTo>
                  <a:pt x="1893" y="401"/>
                </a:lnTo>
                <a:lnTo>
                  <a:pt x="1853" y="402"/>
                </a:lnTo>
                <a:lnTo>
                  <a:pt x="1814" y="405"/>
                </a:lnTo>
                <a:lnTo>
                  <a:pt x="1775" y="408"/>
                </a:lnTo>
                <a:lnTo>
                  <a:pt x="1737" y="413"/>
                </a:lnTo>
                <a:lnTo>
                  <a:pt x="1699" y="419"/>
                </a:lnTo>
                <a:lnTo>
                  <a:pt x="1660" y="424"/>
                </a:lnTo>
                <a:lnTo>
                  <a:pt x="1623" y="431"/>
                </a:lnTo>
                <a:lnTo>
                  <a:pt x="1586" y="440"/>
                </a:lnTo>
                <a:lnTo>
                  <a:pt x="1549" y="449"/>
                </a:lnTo>
                <a:lnTo>
                  <a:pt x="1513" y="459"/>
                </a:lnTo>
                <a:lnTo>
                  <a:pt x="1477" y="470"/>
                </a:lnTo>
                <a:lnTo>
                  <a:pt x="1441" y="481"/>
                </a:lnTo>
                <a:lnTo>
                  <a:pt x="1405" y="494"/>
                </a:lnTo>
                <a:lnTo>
                  <a:pt x="1370" y="507"/>
                </a:lnTo>
                <a:lnTo>
                  <a:pt x="1335" y="521"/>
                </a:lnTo>
                <a:lnTo>
                  <a:pt x="1302" y="536"/>
                </a:lnTo>
                <a:lnTo>
                  <a:pt x="1268" y="552"/>
                </a:lnTo>
                <a:lnTo>
                  <a:pt x="1234" y="568"/>
                </a:lnTo>
                <a:lnTo>
                  <a:pt x="1202" y="586"/>
                </a:lnTo>
                <a:lnTo>
                  <a:pt x="1169" y="603"/>
                </a:lnTo>
                <a:lnTo>
                  <a:pt x="1138" y="622"/>
                </a:lnTo>
                <a:lnTo>
                  <a:pt x="1107" y="642"/>
                </a:lnTo>
                <a:lnTo>
                  <a:pt x="1076" y="663"/>
                </a:lnTo>
                <a:lnTo>
                  <a:pt x="1045" y="683"/>
                </a:lnTo>
                <a:lnTo>
                  <a:pt x="1016" y="704"/>
                </a:lnTo>
                <a:lnTo>
                  <a:pt x="987" y="728"/>
                </a:lnTo>
                <a:lnTo>
                  <a:pt x="958" y="751"/>
                </a:lnTo>
                <a:lnTo>
                  <a:pt x="930" y="774"/>
                </a:lnTo>
                <a:lnTo>
                  <a:pt x="902" y="798"/>
                </a:lnTo>
                <a:lnTo>
                  <a:pt x="876" y="824"/>
                </a:lnTo>
                <a:lnTo>
                  <a:pt x="849" y="849"/>
                </a:lnTo>
                <a:lnTo>
                  <a:pt x="823" y="875"/>
                </a:lnTo>
                <a:lnTo>
                  <a:pt x="799" y="902"/>
                </a:lnTo>
                <a:lnTo>
                  <a:pt x="775" y="930"/>
                </a:lnTo>
                <a:lnTo>
                  <a:pt x="750" y="957"/>
                </a:lnTo>
                <a:lnTo>
                  <a:pt x="728" y="986"/>
                </a:lnTo>
                <a:lnTo>
                  <a:pt x="705" y="1015"/>
                </a:lnTo>
                <a:lnTo>
                  <a:pt x="684" y="1046"/>
                </a:lnTo>
                <a:lnTo>
                  <a:pt x="662" y="1076"/>
                </a:lnTo>
                <a:lnTo>
                  <a:pt x="642" y="1106"/>
                </a:lnTo>
                <a:lnTo>
                  <a:pt x="623" y="1137"/>
                </a:lnTo>
                <a:lnTo>
                  <a:pt x="604" y="1170"/>
                </a:lnTo>
                <a:lnTo>
                  <a:pt x="585" y="1202"/>
                </a:lnTo>
                <a:lnTo>
                  <a:pt x="569" y="1235"/>
                </a:lnTo>
                <a:lnTo>
                  <a:pt x="552" y="1267"/>
                </a:lnTo>
                <a:lnTo>
                  <a:pt x="537" y="1301"/>
                </a:lnTo>
                <a:lnTo>
                  <a:pt x="522" y="1336"/>
                </a:lnTo>
                <a:lnTo>
                  <a:pt x="508" y="1371"/>
                </a:lnTo>
                <a:lnTo>
                  <a:pt x="494" y="1406"/>
                </a:lnTo>
                <a:lnTo>
                  <a:pt x="482" y="1440"/>
                </a:lnTo>
                <a:lnTo>
                  <a:pt x="470" y="1476"/>
                </a:lnTo>
                <a:lnTo>
                  <a:pt x="459" y="1512"/>
                </a:lnTo>
                <a:lnTo>
                  <a:pt x="450" y="1548"/>
                </a:lnTo>
                <a:lnTo>
                  <a:pt x="440" y="1586"/>
                </a:lnTo>
                <a:lnTo>
                  <a:pt x="432" y="1623"/>
                </a:lnTo>
                <a:lnTo>
                  <a:pt x="425" y="1661"/>
                </a:lnTo>
                <a:lnTo>
                  <a:pt x="418" y="1698"/>
                </a:lnTo>
                <a:lnTo>
                  <a:pt x="414" y="1737"/>
                </a:lnTo>
                <a:lnTo>
                  <a:pt x="409" y="1775"/>
                </a:lnTo>
                <a:lnTo>
                  <a:pt x="405" y="1814"/>
                </a:lnTo>
                <a:lnTo>
                  <a:pt x="403" y="1853"/>
                </a:lnTo>
                <a:lnTo>
                  <a:pt x="402" y="1892"/>
                </a:lnTo>
                <a:lnTo>
                  <a:pt x="401" y="1932"/>
                </a:lnTo>
                <a:lnTo>
                  <a:pt x="402" y="1986"/>
                </a:lnTo>
                <a:lnTo>
                  <a:pt x="405" y="2040"/>
                </a:lnTo>
                <a:lnTo>
                  <a:pt x="410" y="2093"/>
                </a:lnTo>
                <a:lnTo>
                  <a:pt x="416" y="2146"/>
                </a:lnTo>
                <a:lnTo>
                  <a:pt x="424" y="2199"/>
                </a:lnTo>
                <a:lnTo>
                  <a:pt x="434" y="2251"/>
                </a:lnTo>
                <a:lnTo>
                  <a:pt x="446" y="2301"/>
                </a:lnTo>
                <a:lnTo>
                  <a:pt x="459" y="2352"/>
                </a:lnTo>
                <a:lnTo>
                  <a:pt x="474" y="2402"/>
                </a:lnTo>
                <a:lnTo>
                  <a:pt x="490" y="2451"/>
                </a:lnTo>
                <a:lnTo>
                  <a:pt x="509" y="2498"/>
                </a:lnTo>
                <a:lnTo>
                  <a:pt x="529" y="2546"/>
                </a:lnTo>
                <a:lnTo>
                  <a:pt x="549" y="2592"/>
                </a:lnTo>
                <a:lnTo>
                  <a:pt x="573" y="2638"/>
                </a:lnTo>
                <a:lnTo>
                  <a:pt x="597" y="2682"/>
                </a:lnTo>
                <a:lnTo>
                  <a:pt x="623" y="2726"/>
                </a:lnTo>
                <a:lnTo>
                  <a:pt x="650" y="2770"/>
                </a:lnTo>
                <a:lnTo>
                  <a:pt x="679" y="2814"/>
                </a:lnTo>
                <a:lnTo>
                  <a:pt x="711" y="2856"/>
                </a:lnTo>
                <a:lnTo>
                  <a:pt x="743" y="2896"/>
                </a:lnTo>
                <a:lnTo>
                  <a:pt x="777" y="2937"/>
                </a:lnTo>
                <a:lnTo>
                  <a:pt x="812" y="2975"/>
                </a:lnTo>
                <a:lnTo>
                  <a:pt x="848" y="3014"/>
                </a:lnTo>
                <a:lnTo>
                  <a:pt x="885" y="3050"/>
                </a:lnTo>
                <a:lnTo>
                  <a:pt x="924" y="3085"/>
                </a:lnTo>
                <a:lnTo>
                  <a:pt x="964" y="3118"/>
                </a:lnTo>
                <a:lnTo>
                  <a:pt x="1004" y="3151"/>
                </a:lnTo>
                <a:lnTo>
                  <a:pt x="1047" y="3182"/>
                </a:lnTo>
                <a:lnTo>
                  <a:pt x="1090" y="3211"/>
                </a:lnTo>
                <a:lnTo>
                  <a:pt x="1135" y="3239"/>
                </a:lnTo>
                <a:lnTo>
                  <a:pt x="1180" y="3266"/>
                </a:lnTo>
                <a:lnTo>
                  <a:pt x="1226" y="3291"/>
                </a:lnTo>
                <a:lnTo>
                  <a:pt x="1335" y="3348"/>
                </a:lnTo>
                <a:lnTo>
                  <a:pt x="1335" y="3469"/>
                </a:lnTo>
                <a:lnTo>
                  <a:pt x="1335" y="3838"/>
                </a:lnTo>
                <a:lnTo>
                  <a:pt x="1674" y="3838"/>
                </a:lnTo>
                <a:lnTo>
                  <a:pt x="1674" y="2948"/>
                </a:lnTo>
                <a:lnTo>
                  <a:pt x="1260" y="2281"/>
                </a:lnTo>
                <a:lnTo>
                  <a:pt x="1431" y="2175"/>
                </a:lnTo>
                <a:lnTo>
                  <a:pt x="1507" y="2300"/>
                </a:lnTo>
                <a:close/>
                <a:moveTo>
                  <a:pt x="2326" y="2429"/>
                </a:moveTo>
                <a:lnTo>
                  <a:pt x="2326" y="2429"/>
                </a:lnTo>
                <a:lnTo>
                  <a:pt x="2305" y="2432"/>
                </a:lnTo>
                <a:lnTo>
                  <a:pt x="2284" y="2435"/>
                </a:lnTo>
                <a:lnTo>
                  <a:pt x="2258" y="2437"/>
                </a:lnTo>
                <a:lnTo>
                  <a:pt x="2234" y="2437"/>
                </a:lnTo>
                <a:lnTo>
                  <a:pt x="2208" y="2433"/>
                </a:lnTo>
                <a:lnTo>
                  <a:pt x="2184" y="2429"/>
                </a:lnTo>
                <a:lnTo>
                  <a:pt x="2158" y="2420"/>
                </a:lnTo>
                <a:lnTo>
                  <a:pt x="2134" y="2411"/>
                </a:lnTo>
                <a:lnTo>
                  <a:pt x="2109" y="2397"/>
                </a:lnTo>
                <a:lnTo>
                  <a:pt x="2083" y="2382"/>
                </a:lnTo>
                <a:lnTo>
                  <a:pt x="2063" y="2396"/>
                </a:lnTo>
                <a:lnTo>
                  <a:pt x="2045" y="2409"/>
                </a:lnTo>
                <a:lnTo>
                  <a:pt x="2024" y="2419"/>
                </a:lnTo>
                <a:lnTo>
                  <a:pt x="2004" y="2427"/>
                </a:lnTo>
                <a:lnTo>
                  <a:pt x="1983" y="2434"/>
                </a:lnTo>
                <a:lnTo>
                  <a:pt x="1962" y="2438"/>
                </a:lnTo>
                <a:lnTo>
                  <a:pt x="1941" y="2440"/>
                </a:lnTo>
                <a:lnTo>
                  <a:pt x="1920" y="2440"/>
                </a:lnTo>
                <a:lnTo>
                  <a:pt x="1900" y="2439"/>
                </a:lnTo>
                <a:lnTo>
                  <a:pt x="1879" y="2435"/>
                </a:lnTo>
                <a:lnTo>
                  <a:pt x="1858" y="2430"/>
                </a:lnTo>
                <a:lnTo>
                  <a:pt x="1837" y="2423"/>
                </a:lnTo>
                <a:lnTo>
                  <a:pt x="1816" y="2415"/>
                </a:lnTo>
                <a:lnTo>
                  <a:pt x="1794" y="2404"/>
                </a:lnTo>
                <a:lnTo>
                  <a:pt x="1773" y="2393"/>
                </a:lnTo>
                <a:lnTo>
                  <a:pt x="1752" y="2379"/>
                </a:lnTo>
                <a:lnTo>
                  <a:pt x="1735" y="2390"/>
                </a:lnTo>
                <a:lnTo>
                  <a:pt x="1716" y="2399"/>
                </a:lnTo>
                <a:lnTo>
                  <a:pt x="1699" y="2408"/>
                </a:lnTo>
                <a:lnTo>
                  <a:pt x="1679" y="2413"/>
                </a:lnTo>
                <a:lnTo>
                  <a:pt x="1660" y="2418"/>
                </a:lnTo>
                <a:lnTo>
                  <a:pt x="1642" y="2422"/>
                </a:lnTo>
                <a:lnTo>
                  <a:pt x="1622" y="2424"/>
                </a:lnTo>
                <a:lnTo>
                  <a:pt x="1602" y="2424"/>
                </a:lnTo>
                <a:lnTo>
                  <a:pt x="1585" y="2424"/>
                </a:lnTo>
                <a:lnTo>
                  <a:pt x="1860" y="2866"/>
                </a:lnTo>
                <a:lnTo>
                  <a:pt x="1875" y="2891"/>
                </a:lnTo>
                <a:lnTo>
                  <a:pt x="1875" y="2918"/>
                </a:lnTo>
                <a:lnTo>
                  <a:pt x="1875" y="3838"/>
                </a:lnTo>
                <a:lnTo>
                  <a:pt x="2038" y="3838"/>
                </a:lnTo>
                <a:lnTo>
                  <a:pt x="2038" y="2918"/>
                </a:lnTo>
                <a:lnTo>
                  <a:pt x="2038" y="2891"/>
                </a:lnTo>
                <a:lnTo>
                  <a:pt x="2053" y="2866"/>
                </a:lnTo>
                <a:lnTo>
                  <a:pt x="2326" y="2429"/>
                </a:lnTo>
                <a:close/>
                <a:moveTo>
                  <a:pt x="2506" y="5533"/>
                </a:moveTo>
                <a:lnTo>
                  <a:pt x="1402" y="5631"/>
                </a:lnTo>
                <a:lnTo>
                  <a:pt x="1405" y="5656"/>
                </a:lnTo>
                <a:lnTo>
                  <a:pt x="1410" y="5681"/>
                </a:lnTo>
                <a:lnTo>
                  <a:pt x="1417" y="5705"/>
                </a:lnTo>
                <a:lnTo>
                  <a:pt x="1424" y="5729"/>
                </a:lnTo>
                <a:lnTo>
                  <a:pt x="1432" y="5753"/>
                </a:lnTo>
                <a:lnTo>
                  <a:pt x="1441" y="5776"/>
                </a:lnTo>
                <a:lnTo>
                  <a:pt x="1451" y="5798"/>
                </a:lnTo>
                <a:lnTo>
                  <a:pt x="1463" y="5820"/>
                </a:lnTo>
                <a:lnTo>
                  <a:pt x="1475" y="5842"/>
                </a:lnTo>
                <a:lnTo>
                  <a:pt x="1489" y="5862"/>
                </a:lnTo>
                <a:lnTo>
                  <a:pt x="1503" y="5883"/>
                </a:lnTo>
                <a:lnTo>
                  <a:pt x="1516" y="5902"/>
                </a:lnTo>
                <a:lnTo>
                  <a:pt x="1533" y="5921"/>
                </a:lnTo>
                <a:lnTo>
                  <a:pt x="1549" y="5938"/>
                </a:lnTo>
                <a:lnTo>
                  <a:pt x="1566" y="5956"/>
                </a:lnTo>
                <a:lnTo>
                  <a:pt x="1584" y="5973"/>
                </a:lnTo>
                <a:lnTo>
                  <a:pt x="1602" y="5988"/>
                </a:lnTo>
                <a:lnTo>
                  <a:pt x="1622" y="6003"/>
                </a:lnTo>
                <a:lnTo>
                  <a:pt x="1642" y="6017"/>
                </a:lnTo>
                <a:lnTo>
                  <a:pt x="1663" y="6031"/>
                </a:lnTo>
                <a:lnTo>
                  <a:pt x="1685" y="6043"/>
                </a:lnTo>
                <a:lnTo>
                  <a:pt x="1706" y="6055"/>
                </a:lnTo>
                <a:lnTo>
                  <a:pt x="1729" y="6065"/>
                </a:lnTo>
                <a:lnTo>
                  <a:pt x="1752" y="6074"/>
                </a:lnTo>
                <a:lnTo>
                  <a:pt x="1775" y="6082"/>
                </a:lnTo>
                <a:lnTo>
                  <a:pt x="1799" y="6091"/>
                </a:lnTo>
                <a:lnTo>
                  <a:pt x="1823" y="6096"/>
                </a:lnTo>
                <a:lnTo>
                  <a:pt x="1849" y="6102"/>
                </a:lnTo>
                <a:lnTo>
                  <a:pt x="1873" y="6106"/>
                </a:lnTo>
                <a:lnTo>
                  <a:pt x="1900" y="6109"/>
                </a:lnTo>
                <a:lnTo>
                  <a:pt x="1925" y="6110"/>
                </a:lnTo>
                <a:lnTo>
                  <a:pt x="1951" y="6111"/>
                </a:lnTo>
                <a:lnTo>
                  <a:pt x="1980" y="6110"/>
                </a:lnTo>
                <a:lnTo>
                  <a:pt x="2008" y="6109"/>
                </a:lnTo>
                <a:lnTo>
                  <a:pt x="2035" y="6106"/>
                </a:lnTo>
                <a:lnTo>
                  <a:pt x="2063" y="6100"/>
                </a:lnTo>
                <a:lnTo>
                  <a:pt x="2090" y="6094"/>
                </a:lnTo>
                <a:lnTo>
                  <a:pt x="2117" y="6087"/>
                </a:lnTo>
                <a:lnTo>
                  <a:pt x="2142" y="6078"/>
                </a:lnTo>
                <a:lnTo>
                  <a:pt x="2168" y="6067"/>
                </a:lnTo>
                <a:lnTo>
                  <a:pt x="2192" y="6057"/>
                </a:lnTo>
                <a:lnTo>
                  <a:pt x="2215" y="6044"/>
                </a:lnTo>
                <a:lnTo>
                  <a:pt x="2239" y="6031"/>
                </a:lnTo>
                <a:lnTo>
                  <a:pt x="2262" y="6016"/>
                </a:lnTo>
                <a:lnTo>
                  <a:pt x="2284" y="6001"/>
                </a:lnTo>
                <a:lnTo>
                  <a:pt x="2305" y="5985"/>
                </a:lnTo>
                <a:lnTo>
                  <a:pt x="2324" y="5968"/>
                </a:lnTo>
                <a:lnTo>
                  <a:pt x="2344" y="5949"/>
                </a:lnTo>
                <a:lnTo>
                  <a:pt x="2362" y="5929"/>
                </a:lnTo>
                <a:lnTo>
                  <a:pt x="2379" y="5909"/>
                </a:lnTo>
                <a:lnTo>
                  <a:pt x="2396" y="5889"/>
                </a:lnTo>
                <a:lnTo>
                  <a:pt x="2412" y="5866"/>
                </a:lnTo>
                <a:lnTo>
                  <a:pt x="2425" y="5844"/>
                </a:lnTo>
                <a:lnTo>
                  <a:pt x="2439" y="5821"/>
                </a:lnTo>
                <a:lnTo>
                  <a:pt x="2451" y="5797"/>
                </a:lnTo>
                <a:lnTo>
                  <a:pt x="2463" y="5772"/>
                </a:lnTo>
                <a:lnTo>
                  <a:pt x="2473" y="5747"/>
                </a:lnTo>
                <a:lnTo>
                  <a:pt x="2481" y="5721"/>
                </a:lnTo>
                <a:lnTo>
                  <a:pt x="2489" y="5695"/>
                </a:lnTo>
                <a:lnTo>
                  <a:pt x="2495" y="5668"/>
                </a:lnTo>
                <a:lnTo>
                  <a:pt x="2500" y="5641"/>
                </a:lnTo>
                <a:lnTo>
                  <a:pt x="2503" y="5613"/>
                </a:lnTo>
                <a:lnTo>
                  <a:pt x="2506" y="5584"/>
                </a:lnTo>
                <a:lnTo>
                  <a:pt x="2507" y="5556"/>
                </a:lnTo>
                <a:lnTo>
                  <a:pt x="2506" y="5533"/>
                </a:lnTo>
                <a:close/>
                <a:moveTo>
                  <a:pt x="2908" y="4892"/>
                </a:moveTo>
                <a:lnTo>
                  <a:pt x="1018" y="5060"/>
                </a:lnTo>
                <a:lnTo>
                  <a:pt x="1015" y="5089"/>
                </a:lnTo>
                <a:lnTo>
                  <a:pt x="1015" y="5118"/>
                </a:lnTo>
                <a:lnTo>
                  <a:pt x="1017" y="5144"/>
                </a:lnTo>
                <a:lnTo>
                  <a:pt x="2906" y="4978"/>
                </a:lnTo>
                <a:lnTo>
                  <a:pt x="2908" y="4953"/>
                </a:lnTo>
                <a:lnTo>
                  <a:pt x="2910" y="4927"/>
                </a:lnTo>
                <a:lnTo>
                  <a:pt x="2910" y="4910"/>
                </a:lnTo>
                <a:lnTo>
                  <a:pt x="2908" y="4892"/>
                </a:lnTo>
                <a:close/>
                <a:moveTo>
                  <a:pt x="2908" y="4171"/>
                </a:moveTo>
                <a:lnTo>
                  <a:pt x="1018" y="4337"/>
                </a:lnTo>
                <a:lnTo>
                  <a:pt x="1015" y="4368"/>
                </a:lnTo>
                <a:lnTo>
                  <a:pt x="1015" y="4397"/>
                </a:lnTo>
                <a:lnTo>
                  <a:pt x="1017" y="4423"/>
                </a:lnTo>
                <a:lnTo>
                  <a:pt x="2906" y="4257"/>
                </a:lnTo>
                <a:lnTo>
                  <a:pt x="2908" y="4232"/>
                </a:lnTo>
                <a:lnTo>
                  <a:pt x="2910" y="4206"/>
                </a:lnTo>
                <a:lnTo>
                  <a:pt x="2910" y="4189"/>
                </a:lnTo>
                <a:lnTo>
                  <a:pt x="2908" y="4171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04E92"/>
            </a:solidFill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70" name="空心弧 69">
            <a:extLst>
              <a:ext uri="{FF2B5EF4-FFF2-40B4-BE49-F238E27FC236}">
                <a16:creationId xmlns:a16="http://schemas.microsoft.com/office/drawing/2014/main" id="{D21256C2-9C9F-4E15-B1E2-18C300C51F00}"/>
              </a:ext>
            </a:extLst>
          </p:cNvPr>
          <p:cNvSpPr/>
          <p:nvPr/>
        </p:nvSpPr>
        <p:spPr>
          <a:xfrm>
            <a:off x="3852545" y="1521460"/>
            <a:ext cx="4486275" cy="4486275"/>
          </a:xfrm>
          <a:prstGeom prst="blockArc">
            <a:avLst>
              <a:gd name="adj1" fmla="val 7051124"/>
              <a:gd name="adj2" fmla="val 3719541"/>
              <a:gd name="adj3" fmla="val 341"/>
            </a:avLst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36160F2A-FA14-4464-B23A-09AF8D05785D}"/>
              </a:ext>
            </a:extLst>
          </p:cNvPr>
          <p:cNvSpPr/>
          <p:nvPr/>
        </p:nvSpPr>
        <p:spPr>
          <a:xfrm>
            <a:off x="3979545" y="4780915"/>
            <a:ext cx="504004" cy="504004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F7C1C88F-EBDF-4F9C-87B2-01008DCB5753}"/>
              </a:ext>
            </a:extLst>
          </p:cNvPr>
          <p:cNvSpPr/>
          <p:nvPr/>
        </p:nvSpPr>
        <p:spPr>
          <a:xfrm>
            <a:off x="4284345" y="1923415"/>
            <a:ext cx="504004" cy="504004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3" name="椭圆 72">
            <a:extLst>
              <a:ext uri="{FF2B5EF4-FFF2-40B4-BE49-F238E27FC236}">
                <a16:creationId xmlns:a16="http://schemas.microsoft.com/office/drawing/2014/main" id="{69CE193F-B2FF-42BF-A045-E80453E65C17}"/>
              </a:ext>
            </a:extLst>
          </p:cNvPr>
          <p:cNvSpPr/>
          <p:nvPr/>
        </p:nvSpPr>
        <p:spPr>
          <a:xfrm>
            <a:off x="3600450" y="3352165"/>
            <a:ext cx="504004" cy="504004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AB3CEFA4-83BA-41A1-AE77-1F94B367E7D5}"/>
              </a:ext>
            </a:extLst>
          </p:cNvPr>
          <p:cNvSpPr/>
          <p:nvPr/>
        </p:nvSpPr>
        <p:spPr>
          <a:xfrm>
            <a:off x="7627620" y="4780915"/>
            <a:ext cx="504004" cy="504004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3A3B1570-A972-42C4-800E-9E5AF8C6D95E}"/>
              </a:ext>
            </a:extLst>
          </p:cNvPr>
          <p:cNvSpPr/>
          <p:nvPr/>
        </p:nvSpPr>
        <p:spPr>
          <a:xfrm>
            <a:off x="7449820" y="1923415"/>
            <a:ext cx="504004" cy="504004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AC4659D1-CE20-48FA-B2AE-F1C50AE88BB9}"/>
              </a:ext>
            </a:extLst>
          </p:cNvPr>
          <p:cNvSpPr/>
          <p:nvPr/>
        </p:nvSpPr>
        <p:spPr>
          <a:xfrm>
            <a:off x="8048625" y="3352165"/>
            <a:ext cx="504004" cy="504004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7" name="文本框 22">
            <a:extLst>
              <a:ext uri="{FF2B5EF4-FFF2-40B4-BE49-F238E27FC236}">
                <a16:creationId xmlns:a16="http://schemas.microsoft.com/office/drawing/2014/main" id="{D8EDE75D-13DC-424A-9F70-D7A43275F4F9}"/>
              </a:ext>
            </a:extLst>
          </p:cNvPr>
          <p:cNvSpPr txBox="1"/>
          <p:nvPr/>
        </p:nvSpPr>
        <p:spPr>
          <a:xfrm flipH="1">
            <a:off x="572770" y="1923415"/>
            <a:ext cx="3381375" cy="86614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78" name="文本框 22">
            <a:extLst>
              <a:ext uri="{FF2B5EF4-FFF2-40B4-BE49-F238E27FC236}">
                <a16:creationId xmlns:a16="http://schemas.microsoft.com/office/drawing/2014/main" id="{1549EFA5-9E25-4A0A-B6BA-5D0832203107}"/>
              </a:ext>
            </a:extLst>
          </p:cNvPr>
          <p:cNvSpPr txBox="1"/>
          <p:nvPr/>
        </p:nvSpPr>
        <p:spPr>
          <a:xfrm flipH="1">
            <a:off x="130175" y="3274695"/>
            <a:ext cx="3381375" cy="86614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79" name="文本框 22">
            <a:extLst>
              <a:ext uri="{FF2B5EF4-FFF2-40B4-BE49-F238E27FC236}">
                <a16:creationId xmlns:a16="http://schemas.microsoft.com/office/drawing/2014/main" id="{C5683A3A-4121-463D-8302-7763E4B74255}"/>
              </a:ext>
            </a:extLst>
          </p:cNvPr>
          <p:cNvSpPr txBox="1"/>
          <p:nvPr/>
        </p:nvSpPr>
        <p:spPr>
          <a:xfrm flipH="1">
            <a:off x="471170" y="4780915"/>
            <a:ext cx="3381375" cy="86614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80" name="文本框 22">
            <a:extLst>
              <a:ext uri="{FF2B5EF4-FFF2-40B4-BE49-F238E27FC236}">
                <a16:creationId xmlns:a16="http://schemas.microsoft.com/office/drawing/2014/main" id="{89E089E9-D302-4F03-8673-031C07CFFE74}"/>
              </a:ext>
            </a:extLst>
          </p:cNvPr>
          <p:cNvSpPr txBox="1"/>
          <p:nvPr/>
        </p:nvSpPr>
        <p:spPr>
          <a:xfrm flipH="1">
            <a:off x="8338820" y="1923415"/>
            <a:ext cx="3381375" cy="86614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81" name="文本框 22">
            <a:extLst>
              <a:ext uri="{FF2B5EF4-FFF2-40B4-BE49-F238E27FC236}">
                <a16:creationId xmlns:a16="http://schemas.microsoft.com/office/drawing/2014/main" id="{3F6105DD-DD1B-4F73-95D5-F0569DE88C58}"/>
              </a:ext>
            </a:extLst>
          </p:cNvPr>
          <p:cNvSpPr txBox="1"/>
          <p:nvPr/>
        </p:nvSpPr>
        <p:spPr>
          <a:xfrm flipH="1">
            <a:off x="8338820" y="4780915"/>
            <a:ext cx="3381375" cy="86614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82" name="文本框 22">
            <a:extLst>
              <a:ext uri="{FF2B5EF4-FFF2-40B4-BE49-F238E27FC236}">
                <a16:creationId xmlns:a16="http://schemas.microsoft.com/office/drawing/2014/main" id="{F4714533-2565-44C9-8EC5-0DBF05FB0233}"/>
              </a:ext>
            </a:extLst>
          </p:cNvPr>
          <p:cNvSpPr txBox="1"/>
          <p:nvPr/>
        </p:nvSpPr>
        <p:spPr>
          <a:xfrm flipH="1">
            <a:off x="8721725" y="3274695"/>
            <a:ext cx="3381375" cy="86614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FB9BAA54-5D90-4F43-8466-AE82929BFD1F}"/>
              </a:ext>
            </a:extLst>
          </p:cNvPr>
          <p:cNvSpPr txBox="1"/>
          <p:nvPr/>
        </p:nvSpPr>
        <p:spPr>
          <a:xfrm>
            <a:off x="3812540" y="4747260"/>
            <a:ext cx="837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</a:t>
            </a: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9799F2A8-D681-49FB-930D-A2A6DDF7706A}"/>
              </a:ext>
            </a:extLst>
          </p:cNvPr>
          <p:cNvSpPr txBox="1"/>
          <p:nvPr/>
        </p:nvSpPr>
        <p:spPr>
          <a:xfrm>
            <a:off x="3433445" y="3326765"/>
            <a:ext cx="837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B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ADBCDC0C-1D25-429D-9BE8-2A0BEBD317A0}"/>
              </a:ext>
            </a:extLst>
          </p:cNvPr>
          <p:cNvSpPr txBox="1"/>
          <p:nvPr/>
        </p:nvSpPr>
        <p:spPr>
          <a:xfrm>
            <a:off x="4104640" y="1905635"/>
            <a:ext cx="837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</a:t>
            </a: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9A107430-1479-4D9B-ABE1-B7E233D60929}"/>
              </a:ext>
            </a:extLst>
          </p:cNvPr>
          <p:cNvSpPr txBox="1"/>
          <p:nvPr/>
        </p:nvSpPr>
        <p:spPr>
          <a:xfrm>
            <a:off x="7475220" y="4747260"/>
            <a:ext cx="837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C6F3ED27-3354-4308-AE1D-793711B1FA09}"/>
              </a:ext>
            </a:extLst>
          </p:cNvPr>
          <p:cNvSpPr txBox="1"/>
          <p:nvPr/>
        </p:nvSpPr>
        <p:spPr>
          <a:xfrm>
            <a:off x="7292340" y="1908810"/>
            <a:ext cx="837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10163BAA-C204-4D37-8521-D712EA32965F}"/>
              </a:ext>
            </a:extLst>
          </p:cNvPr>
          <p:cNvSpPr txBox="1"/>
          <p:nvPr/>
        </p:nvSpPr>
        <p:spPr>
          <a:xfrm>
            <a:off x="7894320" y="3326765"/>
            <a:ext cx="8375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20116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119086" y="51539"/>
            <a:ext cx="161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研究过程</a:t>
            </a:r>
          </a:p>
        </p:txBody>
      </p:sp>
      <p:sp>
        <p:nvSpPr>
          <p:cNvPr id="35" name="齿轮">
            <a:extLst>
              <a:ext uri="{FF2B5EF4-FFF2-40B4-BE49-F238E27FC236}">
                <a16:creationId xmlns:a16="http://schemas.microsoft.com/office/drawing/2014/main" id="{0C818439-D743-4D4E-9B7E-AA3F2A02B0BC}"/>
              </a:ext>
            </a:extLst>
          </p:cNvPr>
          <p:cNvSpPr/>
          <p:nvPr/>
        </p:nvSpPr>
        <p:spPr bwMode="auto">
          <a:xfrm>
            <a:off x="558165" y="2627630"/>
            <a:ext cx="1575435" cy="1575435"/>
          </a:xfrm>
          <a:custGeom>
            <a:avLst/>
            <a:gdLst>
              <a:gd name="T0" fmla="*/ 2147483646 w 4408"/>
              <a:gd name="T1" fmla="*/ 2147483646 h 4408"/>
              <a:gd name="T2" fmla="*/ 2147483646 w 4408"/>
              <a:gd name="T3" fmla="*/ 2147483646 h 4408"/>
              <a:gd name="T4" fmla="*/ 2147483646 w 4408"/>
              <a:gd name="T5" fmla="*/ 2147483646 h 4408"/>
              <a:gd name="T6" fmla="*/ 2147483646 w 4408"/>
              <a:gd name="T7" fmla="*/ 2147483646 h 4408"/>
              <a:gd name="T8" fmla="*/ 2147483646 w 4408"/>
              <a:gd name="T9" fmla="*/ 2147483646 h 4408"/>
              <a:gd name="T10" fmla="*/ 2147483646 w 4408"/>
              <a:gd name="T11" fmla="*/ 2147483646 h 4408"/>
              <a:gd name="T12" fmla="*/ 2147483646 w 4408"/>
              <a:gd name="T13" fmla="*/ 2147483646 h 4408"/>
              <a:gd name="T14" fmla="*/ 2147483646 w 4408"/>
              <a:gd name="T15" fmla="*/ 2147483646 h 4408"/>
              <a:gd name="T16" fmla="*/ 2147483646 w 4408"/>
              <a:gd name="T17" fmla="*/ 2147483646 h 4408"/>
              <a:gd name="T18" fmla="*/ 2147483646 w 4408"/>
              <a:gd name="T19" fmla="*/ 2147483646 h 4408"/>
              <a:gd name="T20" fmla="*/ 2147483646 w 4408"/>
              <a:gd name="T21" fmla="*/ 564979005 h 4408"/>
              <a:gd name="T22" fmla="*/ 2147483646 w 4408"/>
              <a:gd name="T23" fmla="*/ 2147483646 h 4408"/>
              <a:gd name="T24" fmla="*/ 2147483646 w 4408"/>
              <a:gd name="T25" fmla="*/ 2147483646 h 4408"/>
              <a:gd name="T26" fmla="*/ 2147483646 w 4408"/>
              <a:gd name="T27" fmla="*/ 2147483646 h 4408"/>
              <a:gd name="T28" fmla="*/ 2147483646 w 4408"/>
              <a:gd name="T29" fmla="*/ 2147483646 h 4408"/>
              <a:gd name="T30" fmla="*/ 2147483646 w 4408"/>
              <a:gd name="T31" fmla="*/ 2147483646 h 4408"/>
              <a:gd name="T32" fmla="*/ 2147483646 w 4408"/>
              <a:gd name="T33" fmla="*/ 2147483646 h 4408"/>
              <a:gd name="T34" fmla="*/ 2147483646 w 4408"/>
              <a:gd name="T35" fmla="*/ 2147483646 h 4408"/>
              <a:gd name="T36" fmla="*/ 2147483646 w 4408"/>
              <a:gd name="T37" fmla="*/ 2147483646 h 4408"/>
              <a:gd name="T38" fmla="*/ 2147483646 w 4408"/>
              <a:gd name="T39" fmla="*/ 2147483646 h 4408"/>
              <a:gd name="T40" fmla="*/ 2147483646 w 4408"/>
              <a:gd name="T41" fmla="*/ 2147483646 h 4408"/>
              <a:gd name="T42" fmla="*/ 2147483646 w 4408"/>
              <a:gd name="T43" fmla="*/ 2147483646 h 4408"/>
              <a:gd name="T44" fmla="*/ 642768528 w 4408"/>
              <a:gd name="T45" fmla="*/ 2147483646 h 4408"/>
              <a:gd name="T46" fmla="*/ 2147483646 w 4408"/>
              <a:gd name="T47" fmla="*/ 2147483646 h 4408"/>
              <a:gd name="T48" fmla="*/ 2147483646 w 4408"/>
              <a:gd name="T49" fmla="*/ 2147483646 h 4408"/>
              <a:gd name="T50" fmla="*/ 2147483646 w 4408"/>
              <a:gd name="T51" fmla="*/ 2147483646 h 4408"/>
              <a:gd name="T52" fmla="*/ 2147483646 w 4408"/>
              <a:gd name="T53" fmla="*/ 2147483646 h 4408"/>
              <a:gd name="T54" fmla="*/ 2147483646 w 4408"/>
              <a:gd name="T55" fmla="*/ 2147483646 h 4408"/>
              <a:gd name="T56" fmla="*/ 2147483646 w 4408"/>
              <a:gd name="T57" fmla="*/ 2147483646 h 4408"/>
              <a:gd name="T58" fmla="*/ 2147483646 w 4408"/>
              <a:gd name="T59" fmla="*/ 2147483646 h 4408"/>
              <a:gd name="T60" fmla="*/ 2147483646 w 4408"/>
              <a:gd name="T61" fmla="*/ 2147483646 h 4408"/>
              <a:gd name="T62" fmla="*/ 2147483646 w 4408"/>
              <a:gd name="T63" fmla="*/ 2147483646 h 4408"/>
              <a:gd name="T64" fmla="*/ 2147483646 w 4408"/>
              <a:gd name="T65" fmla="*/ 2147483646 h 4408"/>
              <a:gd name="T66" fmla="*/ 2147483646 w 4408"/>
              <a:gd name="T67" fmla="*/ 2147483646 h 4408"/>
              <a:gd name="T68" fmla="*/ 2147483646 w 4408"/>
              <a:gd name="T69" fmla="*/ 2147483646 h 4408"/>
              <a:gd name="T70" fmla="*/ 2147483646 w 4408"/>
              <a:gd name="T71" fmla="*/ 2147483646 h 4408"/>
              <a:gd name="T72" fmla="*/ 2147483646 w 4408"/>
              <a:gd name="T73" fmla="*/ 2147483646 h 4408"/>
              <a:gd name="T74" fmla="*/ 2147483646 w 4408"/>
              <a:gd name="T75" fmla="*/ 2147483646 h 4408"/>
              <a:gd name="T76" fmla="*/ 2147483646 w 4408"/>
              <a:gd name="T77" fmla="*/ 2147483646 h 4408"/>
              <a:gd name="T78" fmla="*/ 2147483646 w 4408"/>
              <a:gd name="T79" fmla="*/ 2147483646 h 4408"/>
              <a:gd name="T80" fmla="*/ 2147483646 w 4408"/>
              <a:gd name="T81" fmla="*/ 2147483646 h 4408"/>
              <a:gd name="T82" fmla="*/ 2147483646 w 4408"/>
              <a:gd name="T83" fmla="*/ 2147483646 h 4408"/>
              <a:gd name="T84" fmla="*/ 2147483646 w 4408"/>
              <a:gd name="T85" fmla="*/ 2147483646 h 4408"/>
              <a:gd name="T86" fmla="*/ 2147483646 w 4408"/>
              <a:gd name="T87" fmla="*/ 2147483646 h 4408"/>
              <a:gd name="T88" fmla="*/ 2147483646 w 4408"/>
              <a:gd name="T89" fmla="*/ 2147483646 h 4408"/>
              <a:gd name="T90" fmla="*/ 2147483646 w 4408"/>
              <a:gd name="T91" fmla="*/ 2147483646 h 4408"/>
              <a:gd name="T92" fmla="*/ 2147483646 w 4408"/>
              <a:gd name="T93" fmla="*/ 2147483646 h 4408"/>
              <a:gd name="T94" fmla="*/ 2147483646 w 4408"/>
              <a:gd name="T95" fmla="*/ 2147483646 h 4408"/>
              <a:gd name="T96" fmla="*/ 2147483646 w 4408"/>
              <a:gd name="T97" fmla="*/ 2147483646 h 4408"/>
              <a:gd name="T98" fmla="*/ 2147483646 w 4408"/>
              <a:gd name="T99" fmla="*/ 2147483646 h 4408"/>
              <a:gd name="T100" fmla="*/ 2147483646 w 4408"/>
              <a:gd name="T101" fmla="*/ 2147483646 h 4408"/>
              <a:gd name="T102" fmla="*/ 2147483646 w 4408"/>
              <a:gd name="T103" fmla="*/ 2147483646 h 4408"/>
              <a:gd name="T104" fmla="*/ 2147483646 w 4408"/>
              <a:gd name="T105" fmla="*/ 2147483646 h 4408"/>
              <a:gd name="T106" fmla="*/ 2147483646 w 4408"/>
              <a:gd name="T107" fmla="*/ 2147483646 h 4408"/>
              <a:gd name="T108" fmla="*/ 2147483646 w 4408"/>
              <a:gd name="T109" fmla="*/ 2147483646 h 4408"/>
              <a:gd name="T110" fmla="*/ 2147483646 w 4408"/>
              <a:gd name="T111" fmla="*/ 2147483646 h 4408"/>
              <a:gd name="T112" fmla="*/ 2147483646 w 4408"/>
              <a:gd name="T113" fmla="*/ 2147483646 h 4408"/>
              <a:gd name="T114" fmla="*/ 2147483646 w 4408"/>
              <a:gd name="T115" fmla="*/ 2147483646 h 4408"/>
              <a:gd name="T116" fmla="*/ 2147483646 w 4408"/>
              <a:gd name="T117" fmla="*/ 2147483646 h 440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4408" h="4408">
                <a:moveTo>
                  <a:pt x="4239" y="1864"/>
                </a:moveTo>
                <a:lnTo>
                  <a:pt x="4036" y="1864"/>
                </a:lnTo>
                <a:lnTo>
                  <a:pt x="4018" y="1864"/>
                </a:lnTo>
                <a:lnTo>
                  <a:pt x="4001" y="1861"/>
                </a:lnTo>
                <a:lnTo>
                  <a:pt x="3983" y="1857"/>
                </a:lnTo>
                <a:lnTo>
                  <a:pt x="3966" y="1852"/>
                </a:lnTo>
                <a:lnTo>
                  <a:pt x="3949" y="1845"/>
                </a:lnTo>
                <a:lnTo>
                  <a:pt x="3933" y="1837"/>
                </a:lnTo>
                <a:lnTo>
                  <a:pt x="3916" y="1828"/>
                </a:lnTo>
                <a:lnTo>
                  <a:pt x="3901" y="1818"/>
                </a:lnTo>
                <a:lnTo>
                  <a:pt x="3887" y="1806"/>
                </a:lnTo>
                <a:lnTo>
                  <a:pt x="3873" y="1793"/>
                </a:lnTo>
                <a:lnTo>
                  <a:pt x="3861" y="1780"/>
                </a:lnTo>
                <a:lnTo>
                  <a:pt x="3848" y="1766"/>
                </a:lnTo>
                <a:lnTo>
                  <a:pt x="3838" y="1751"/>
                </a:lnTo>
                <a:lnTo>
                  <a:pt x="3829" y="1736"/>
                </a:lnTo>
                <a:lnTo>
                  <a:pt x="3822" y="1719"/>
                </a:lnTo>
                <a:lnTo>
                  <a:pt x="3816" y="1703"/>
                </a:lnTo>
                <a:lnTo>
                  <a:pt x="3699" y="1419"/>
                </a:lnTo>
                <a:lnTo>
                  <a:pt x="3691" y="1403"/>
                </a:lnTo>
                <a:lnTo>
                  <a:pt x="3685" y="1387"/>
                </a:lnTo>
                <a:lnTo>
                  <a:pt x="3680" y="1369"/>
                </a:lnTo>
                <a:lnTo>
                  <a:pt x="3677" y="1351"/>
                </a:lnTo>
                <a:lnTo>
                  <a:pt x="3675" y="1333"/>
                </a:lnTo>
                <a:lnTo>
                  <a:pt x="3675" y="1315"/>
                </a:lnTo>
                <a:lnTo>
                  <a:pt x="3675" y="1296"/>
                </a:lnTo>
                <a:lnTo>
                  <a:pt x="3678" y="1278"/>
                </a:lnTo>
                <a:lnTo>
                  <a:pt x="3681" y="1260"/>
                </a:lnTo>
                <a:lnTo>
                  <a:pt x="3685" y="1242"/>
                </a:lnTo>
                <a:lnTo>
                  <a:pt x="3691" y="1224"/>
                </a:lnTo>
                <a:lnTo>
                  <a:pt x="3698" y="1208"/>
                </a:lnTo>
                <a:lnTo>
                  <a:pt x="3706" y="1192"/>
                </a:lnTo>
                <a:lnTo>
                  <a:pt x="3717" y="1177"/>
                </a:lnTo>
                <a:lnTo>
                  <a:pt x="3727" y="1162"/>
                </a:lnTo>
                <a:lnTo>
                  <a:pt x="3739" y="1149"/>
                </a:lnTo>
                <a:lnTo>
                  <a:pt x="3883" y="1005"/>
                </a:lnTo>
                <a:lnTo>
                  <a:pt x="3895" y="992"/>
                </a:lnTo>
                <a:lnTo>
                  <a:pt x="3904" y="979"/>
                </a:lnTo>
                <a:lnTo>
                  <a:pt x="3913" y="965"/>
                </a:lnTo>
                <a:lnTo>
                  <a:pt x="3920" y="949"/>
                </a:lnTo>
                <a:lnTo>
                  <a:pt x="3926" y="933"/>
                </a:lnTo>
                <a:lnTo>
                  <a:pt x="3930" y="918"/>
                </a:lnTo>
                <a:lnTo>
                  <a:pt x="3932" y="902"/>
                </a:lnTo>
                <a:lnTo>
                  <a:pt x="3933" y="886"/>
                </a:lnTo>
                <a:lnTo>
                  <a:pt x="3932" y="869"/>
                </a:lnTo>
                <a:lnTo>
                  <a:pt x="3930" y="853"/>
                </a:lnTo>
                <a:lnTo>
                  <a:pt x="3926" y="837"/>
                </a:lnTo>
                <a:lnTo>
                  <a:pt x="3920" y="822"/>
                </a:lnTo>
                <a:lnTo>
                  <a:pt x="3913" y="806"/>
                </a:lnTo>
                <a:lnTo>
                  <a:pt x="3904" y="792"/>
                </a:lnTo>
                <a:lnTo>
                  <a:pt x="3895" y="778"/>
                </a:lnTo>
                <a:lnTo>
                  <a:pt x="3883" y="765"/>
                </a:lnTo>
                <a:lnTo>
                  <a:pt x="3643" y="525"/>
                </a:lnTo>
                <a:lnTo>
                  <a:pt x="3630" y="514"/>
                </a:lnTo>
                <a:lnTo>
                  <a:pt x="3616" y="504"/>
                </a:lnTo>
                <a:lnTo>
                  <a:pt x="3602" y="495"/>
                </a:lnTo>
                <a:lnTo>
                  <a:pt x="3587" y="489"/>
                </a:lnTo>
                <a:lnTo>
                  <a:pt x="3572" y="483"/>
                </a:lnTo>
                <a:lnTo>
                  <a:pt x="3555" y="479"/>
                </a:lnTo>
                <a:lnTo>
                  <a:pt x="3539" y="477"/>
                </a:lnTo>
                <a:lnTo>
                  <a:pt x="3523" y="476"/>
                </a:lnTo>
                <a:lnTo>
                  <a:pt x="3507" y="477"/>
                </a:lnTo>
                <a:lnTo>
                  <a:pt x="3490" y="479"/>
                </a:lnTo>
                <a:lnTo>
                  <a:pt x="3474" y="483"/>
                </a:lnTo>
                <a:lnTo>
                  <a:pt x="3459" y="489"/>
                </a:lnTo>
                <a:lnTo>
                  <a:pt x="3444" y="495"/>
                </a:lnTo>
                <a:lnTo>
                  <a:pt x="3430" y="504"/>
                </a:lnTo>
                <a:lnTo>
                  <a:pt x="3415" y="514"/>
                </a:lnTo>
                <a:lnTo>
                  <a:pt x="3403" y="525"/>
                </a:lnTo>
                <a:lnTo>
                  <a:pt x="3259" y="669"/>
                </a:lnTo>
                <a:lnTo>
                  <a:pt x="3246" y="682"/>
                </a:lnTo>
                <a:lnTo>
                  <a:pt x="3232" y="692"/>
                </a:lnTo>
                <a:lnTo>
                  <a:pt x="3217" y="702"/>
                </a:lnTo>
                <a:lnTo>
                  <a:pt x="3200" y="710"/>
                </a:lnTo>
                <a:lnTo>
                  <a:pt x="3183" y="717"/>
                </a:lnTo>
                <a:lnTo>
                  <a:pt x="3166" y="723"/>
                </a:lnTo>
                <a:lnTo>
                  <a:pt x="3149" y="727"/>
                </a:lnTo>
                <a:lnTo>
                  <a:pt x="3130" y="731"/>
                </a:lnTo>
                <a:lnTo>
                  <a:pt x="3112" y="733"/>
                </a:lnTo>
                <a:lnTo>
                  <a:pt x="3093" y="733"/>
                </a:lnTo>
                <a:lnTo>
                  <a:pt x="3075" y="733"/>
                </a:lnTo>
                <a:lnTo>
                  <a:pt x="3056" y="731"/>
                </a:lnTo>
                <a:lnTo>
                  <a:pt x="3039" y="728"/>
                </a:lnTo>
                <a:lnTo>
                  <a:pt x="3022" y="723"/>
                </a:lnTo>
                <a:lnTo>
                  <a:pt x="3005" y="717"/>
                </a:lnTo>
                <a:lnTo>
                  <a:pt x="2989" y="710"/>
                </a:lnTo>
                <a:lnTo>
                  <a:pt x="2705" y="592"/>
                </a:lnTo>
                <a:lnTo>
                  <a:pt x="2689" y="587"/>
                </a:lnTo>
                <a:lnTo>
                  <a:pt x="2673" y="579"/>
                </a:lnTo>
                <a:lnTo>
                  <a:pt x="2658" y="570"/>
                </a:lnTo>
                <a:lnTo>
                  <a:pt x="2642" y="560"/>
                </a:lnTo>
                <a:lnTo>
                  <a:pt x="2628" y="549"/>
                </a:lnTo>
                <a:lnTo>
                  <a:pt x="2615" y="536"/>
                </a:lnTo>
                <a:lnTo>
                  <a:pt x="2603" y="522"/>
                </a:lnTo>
                <a:lnTo>
                  <a:pt x="2591" y="507"/>
                </a:lnTo>
                <a:lnTo>
                  <a:pt x="2581" y="492"/>
                </a:lnTo>
                <a:lnTo>
                  <a:pt x="2571" y="476"/>
                </a:lnTo>
                <a:lnTo>
                  <a:pt x="2563" y="460"/>
                </a:lnTo>
                <a:lnTo>
                  <a:pt x="2556" y="442"/>
                </a:lnTo>
                <a:lnTo>
                  <a:pt x="2551" y="425"/>
                </a:lnTo>
                <a:lnTo>
                  <a:pt x="2547" y="408"/>
                </a:lnTo>
                <a:lnTo>
                  <a:pt x="2544" y="391"/>
                </a:lnTo>
                <a:lnTo>
                  <a:pt x="2543" y="373"/>
                </a:lnTo>
                <a:lnTo>
                  <a:pt x="2543" y="169"/>
                </a:lnTo>
                <a:lnTo>
                  <a:pt x="2543" y="152"/>
                </a:lnTo>
                <a:lnTo>
                  <a:pt x="2540" y="135"/>
                </a:lnTo>
                <a:lnTo>
                  <a:pt x="2536" y="119"/>
                </a:lnTo>
                <a:lnTo>
                  <a:pt x="2530" y="103"/>
                </a:lnTo>
                <a:lnTo>
                  <a:pt x="2523" y="88"/>
                </a:lnTo>
                <a:lnTo>
                  <a:pt x="2515" y="75"/>
                </a:lnTo>
                <a:lnTo>
                  <a:pt x="2505" y="62"/>
                </a:lnTo>
                <a:lnTo>
                  <a:pt x="2493" y="50"/>
                </a:lnTo>
                <a:lnTo>
                  <a:pt x="2481" y="39"/>
                </a:lnTo>
                <a:lnTo>
                  <a:pt x="2469" y="28"/>
                </a:lnTo>
                <a:lnTo>
                  <a:pt x="2455" y="20"/>
                </a:lnTo>
                <a:lnTo>
                  <a:pt x="2440" y="13"/>
                </a:lnTo>
                <a:lnTo>
                  <a:pt x="2424" y="7"/>
                </a:lnTo>
                <a:lnTo>
                  <a:pt x="2408" y="3"/>
                </a:lnTo>
                <a:lnTo>
                  <a:pt x="2391" y="1"/>
                </a:lnTo>
                <a:lnTo>
                  <a:pt x="2374" y="0"/>
                </a:lnTo>
                <a:lnTo>
                  <a:pt x="2035" y="0"/>
                </a:lnTo>
                <a:lnTo>
                  <a:pt x="2018" y="1"/>
                </a:lnTo>
                <a:lnTo>
                  <a:pt x="2001" y="3"/>
                </a:lnTo>
                <a:lnTo>
                  <a:pt x="1985" y="7"/>
                </a:lnTo>
                <a:lnTo>
                  <a:pt x="1969" y="13"/>
                </a:lnTo>
                <a:lnTo>
                  <a:pt x="1955" y="20"/>
                </a:lnTo>
                <a:lnTo>
                  <a:pt x="1941" y="28"/>
                </a:lnTo>
                <a:lnTo>
                  <a:pt x="1927" y="39"/>
                </a:lnTo>
                <a:lnTo>
                  <a:pt x="1915" y="50"/>
                </a:lnTo>
                <a:lnTo>
                  <a:pt x="1904" y="62"/>
                </a:lnTo>
                <a:lnTo>
                  <a:pt x="1894" y="75"/>
                </a:lnTo>
                <a:lnTo>
                  <a:pt x="1886" y="88"/>
                </a:lnTo>
                <a:lnTo>
                  <a:pt x="1879" y="103"/>
                </a:lnTo>
                <a:lnTo>
                  <a:pt x="1873" y="119"/>
                </a:lnTo>
                <a:lnTo>
                  <a:pt x="1869" y="135"/>
                </a:lnTo>
                <a:lnTo>
                  <a:pt x="1867" y="152"/>
                </a:lnTo>
                <a:lnTo>
                  <a:pt x="1866" y="169"/>
                </a:lnTo>
                <a:lnTo>
                  <a:pt x="1866" y="373"/>
                </a:lnTo>
                <a:lnTo>
                  <a:pt x="1864" y="391"/>
                </a:lnTo>
                <a:lnTo>
                  <a:pt x="1861" y="408"/>
                </a:lnTo>
                <a:lnTo>
                  <a:pt x="1858" y="425"/>
                </a:lnTo>
                <a:lnTo>
                  <a:pt x="1852" y="442"/>
                </a:lnTo>
                <a:lnTo>
                  <a:pt x="1845" y="460"/>
                </a:lnTo>
                <a:lnTo>
                  <a:pt x="1837" y="476"/>
                </a:lnTo>
                <a:lnTo>
                  <a:pt x="1828" y="492"/>
                </a:lnTo>
                <a:lnTo>
                  <a:pt x="1818" y="507"/>
                </a:lnTo>
                <a:lnTo>
                  <a:pt x="1807" y="522"/>
                </a:lnTo>
                <a:lnTo>
                  <a:pt x="1793" y="536"/>
                </a:lnTo>
                <a:lnTo>
                  <a:pt x="1780" y="549"/>
                </a:lnTo>
                <a:lnTo>
                  <a:pt x="1766" y="560"/>
                </a:lnTo>
                <a:lnTo>
                  <a:pt x="1751" y="570"/>
                </a:lnTo>
                <a:lnTo>
                  <a:pt x="1736" y="579"/>
                </a:lnTo>
                <a:lnTo>
                  <a:pt x="1719" y="587"/>
                </a:lnTo>
                <a:lnTo>
                  <a:pt x="1703" y="592"/>
                </a:lnTo>
                <a:lnTo>
                  <a:pt x="1419" y="710"/>
                </a:lnTo>
                <a:lnTo>
                  <a:pt x="1404" y="717"/>
                </a:lnTo>
                <a:lnTo>
                  <a:pt x="1387" y="723"/>
                </a:lnTo>
                <a:lnTo>
                  <a:pt x="1370" y="728"/>
                </a:lnTo>
                <a:lnTo>
                  <a:pt x="1352" y="731"/>
                </a:lnTo>
                <a:lnTo>
                  <a:pt x="1334" y="733"/>
                </a:lnTo>
                <a:lnTo>
                  <a:pt x="1316" y="733"/>
                </a:lnTo>
                <a:lnTo>
                  <a:pt x="1297" y="733"/>
                </a:lnTo>
                <a:lnTo>
                  <a:pt x="1278" y="731"/>
                </a:lnTo>
                <a:lnTo>
                  <a:pt x="1261" y="727"/>
                </a:lnTo>
                <a:lnTo>
                  <a:pt x="1243" y="723"/>
                </a:lnTo>
                <a:lnTo>
                  <a:pt x="1225" y="717"/>
                </a:lnTo>
                <a:lnTo>
                  <a:pt x="1208" y="710"/>
                </a:lnTo>
                <a:lnTo>
                  <a:pt x="1193" y="702"/>
                </a:lnTo>
                <a:lnTo>
                  <a:pt x="1178" y="692"/>
                </a:lnTo>
                <a:lnTo>
                  <a:pt x="1164" y="682"/>
                </a:lnTo>
                <a:lnTo>
                  <a:pt x="1150" y="669"/>
                </a:lnTo>
                <a:lnTo>
                  <a:pt x="1005" y="525"/>
                </a:lnTo>
                <a:lnTo>
                  <a:pt x="993" y="514"/>
                </a:lnTo>
                <a:lnTo>
                  <a:pt x="979" y="504"/>
                </a:lnTo>
                <a:lnTo>
                  <a:pt x="965" y="495"/>
                </a:lnTo>
                <a:lnTo>
                  <a:pt x="950" y="489"/>
                </a:lnTo>
                <a:lnTo>
                  <a:pt x="934" y="483"/>
                </a:lnTo>
                <a:lnTo>
                  <a:pt x="918" y="479"/>
                </a:lnTo>
                <a:lnTo>
                  <a:pt x="902" y="477"/>
                </a:lnTo>
                <a:lnTo>
                  <a:pt x="886" y="476"/>
                </a:lnTo>
                <a:lnTo>
                  <a:pt x="869" y="477"/>
                </a:lnTo>
                <a:lnTo>
                  <a:pt x="853" y="479"/>
                </a:lnTo>
                <a:lnTo>
                  <a:pt x="837" y="483"/>
                </a:lnTo>
                <a:lnTo>
                  <a:pt x="822" y="489"/>
                </a:lnTo>
                <a:lnTo>
                  <a:pt x="807" y="495"/>
                </a:lnTo>
                <a:lnTo>
                  <a:pt x="792" y="504"/>
                </a:lnTo>
                <a:lnTo>
                  <a:pt x="779" y="514"/>
                </a:lnTo>
                <a:lnTo>
                  <a:pt x="766" y="525"/>
                </a:lnTo>
                <a:lnTo>
                  <a:pt x="527" y="765"/>
                </a:lnTo>
                <a:lnTo>
                  <a:pt x="514" y="778"/>
                </a:lnTo>
                <a:lnTo>
                  <a:pt x="504" y="792"/>
                </a:lnTo>
                <a:lnTo>
                  <a:pt x="496" y="806"/>
                </a:lnTo>
                <a:lnTo>
                  <a:pt x="489" y="822"/>
                </a:lnTo>
                <a:lnTo>
                  <a:pt x="484" y="837"/>
                </a:lnTo>
                <a:lnTo>
                  <a:pt x="480" y="853"/>
                </a:lnTo>
                <a:lnTo>
                  <a:pt x="477" y="869"/>
                </a:lnTo>
                <a:lnTo>
                  <a:pt x="477" y="886"/>
                </a:lnTo>
                <a:lnTo>
                  <a:pt x="477" y="902"/>
                </a:lnTo>
                <a:lnTo>
                  <a:pt x="480" y="918"/>
                </a:lnTo>
                <a:lnTo>
                  <a:pt x="484" y="933"/>
                </a:lnTo>
                <a:lnTo>
                  <a:pt x="489" y="949"/>
                </a:lnTo>
                <a:lnTo>
                  <a:pt x="496" y="965"/>
                </a:lnTo>
                <a:lnTo>
                  <a:pt x="504" y="979"/>
                </a:lnTo>
                <a:lnTo>
                  <a:pt x="514" y="992"/>
                </a:lnTo>
                <a:lnTo>
                  <a:pt x="527" y="1005"/>
                </a:lnTo>
                <a:lnTo>
                  <a:pt x="670" y="1149"/>
                </a:lnTo>
                <a:lnTo>
                  <a:pt x="682" y="1162"/>
                </a:lnTo>
                <a:lnTo>
                  <a:pt x="693" y="1177"/>
                </a:lnTo>
                <a:lnTo>
                  <a:pt x="702" y="1192"/>
                </a:lnTo>
                <a:lnTo>
                  <a:pt x="710" y="1208"/>
                </a:lnTo>
                <a:lnTo>
                  <a:pt x="717" y="1224"/>
                </a:lnTo>
                <a:lnTo>
                  <a:pt x="723" y="1242"/>
                </a:lnTo>
                <a:lnTo>
                  <a:pt x="728" y="1260"/>
                </a:lnTo>
                <a:lnTo>
                  <a:pt x="732" y="1278"/>
                </a:lnTo>
                <a:lnTo>
                  <a:pt x="734" y="1296"/>
                </a:lnTo>
                <a:lnTo>
                  <a:pt x="735" y="1315"/>
                </a:lnTo>
                <a:lnTo>
                  <a:pt x="734" y="1333"/>
                </a:lnTo>
                <a:lnTo>
                  <a:pt x="732" y="1351"/>
                </a:lnTo>
                <a:lnTo>
                  <a:pt x="728" y="1369"/>
                </a:lnTo>
                <a:lnTo>
                  <a:pt x="723" y="1387"/>
                </a:lnTo>
                <a:lnTo>
                  <a:pt x="717" y="1403"/>
                </a:lnTo>
                <a:lnTo>
                  <a:pt x="710" y="1419"/>
                </a:lnTo>
                <a:lnTo>
                  <a:pt x="594" y="1703"/>
                </a:lnTo>
                <a:lnTo>
                  <a:pt x="587" y="1719"/>
                </a:lnTo>
                <a:lnTo>
                  <a:pt x="579" y="1736"/>
                </a:lnTo>
                <a:lnTo>
                  <a:pt x="570" y="1751"/>
                </a:lnTo>
                <a:lnTo>
                  <a:pt x="560" y="1766"/>
                </a:lnTo>
                <a:lnTo>
                  <a:pt x="549" y="1780"/>
                </a:lnTo>
                <a:lnTo>
                  <a:pt x="536" y="1793"/>
                </a:lnTo>
                <a:lnTo>
                  <a:pt x="523" y="1806"/>
                </a:lnTo>
                <a:lnTo>
                  <a:pt x="508" y="1818"/>
                </a:lnTo>
                <a:lnTo>
                  <a:pt x="493" y="1828"/>
                </a:lnTo>
                <a:lnTo>
                  <a:pt x="477" y="1837"/>
                </a:lnTo>
                <a:lnTo>
                  <a:pt x="460" y="1845"/>
                </a:lnTo>
                <a:lnTo>
                  <a:pt x="443" y="1852"/>
                </a:lnTo>
                <a:lnTo>
                  <a:pt x="426" y="1857"/>
                </a:lnTo>
                <a:lnTo>
                  <a:pt x="409" y="1861"/>
                </a:lnTo>
                <a:lnTo>
                  <a:pt x="391" y="1864"/>
                </a:lnTo>
                <a:lnTo>
                  <a:pt x="373" y="1865"/>
                </a:lnTo>
                <a:lnTo>
                  <a:pt x="170" y="1864"/>
                </a:lnTo>
                <a:lnTo>
                  <a:pt x="152" y="1865"/>
                </a:lnTo>
                <a:lnTo>
                  <a:pt x="136" y="1868"/>
                </a:lnTo>
                <a:lnTo>
                  <a:pt x="120" y="1873"/>
                </a:lnTo>
                <a:lnTo>
                  <a:pt x="104" y="1879"/>
                </a:lnTo>
                <a:lnTo>
                  <a:pt x="89" y="1886"/>
                </a:lnTo>
                <a:lnTo>
                  <a:pt x="75" y="1894"/>
                </a:lnTo>
                <a:lnTo>
                  <a:pt x="62" y="1904"/>
                </a:lnTo>
                <a:lnTo>
                  <a:pt x="50" y="1915"/>
                </a:lnTo>
                <a:lnTo>
                  <a:pt x="39" y="1926"/>
                </a:lnTo>
                <a:lnTo>
                  <a:pt x="30" y="1939"/>
                </a:lnTo>
                <a:lnTo>
                  <a:pt x="20" y="1954"/>
                </a:lnTo>
                <a:lnTo>
                  <a:pt x="13" y="1969"/>
                </a:lnTo>
                <a:lnTo>
                  <a:pt x="8" y="1984"/>
                </a:lnTo>
                <a:lnTo>
                  <a:pt x="3" y="2000"/>
                </a:lnTo>
                <a:lnTo>
                  <a:pt x="1" y="2018"/>
                </a:lnTo>
                <a:lnTo>
                  <a:pt x="0" y="2035"/>
                </a:lnTo>
                <a:lnTo>
                  <a:pt x="0" y="2374"/>
                </a:lnTo>
                <a:lnTo>
                  <a:pt x="1" y="2391"/>
                </a:lnTo>
                <a:lnTo>
                  <a:pt x="3" y="2408"/>
                </a:lnTo>
                <a:lnTo>
                  <a:pt x="8" y="2424"/>
                </a:lnTo>
                <a:lnTo>
                  <a:pt x="13" y="2440"/>
                </a:lnTo>
                <a:lnTo>
                  <a:pt x="20" y="2454"/>
                </a:lnTo>
                <a:lnTo>
                  <a:pt x="30" y="2468"/>
                </a:lnTo>
                <a:lnTo>
                  <a:pt x="39" y="2481"/>
                </a:lnTo>
                <a:lnTo>
                  <a:pt x="50" y="2493"/>
                </a:lnTo>
                <a:lnTo>
                  <a:pt x="62" y="2504"/>
                </a:lnTo>
                <a:lnTo>
                  <a:pt x="75" y="2515"/>
                </a:lnTo>
                <a:lnTo>
                  <a:pt x="89" y="2523"/>
                </a:lnTo>
                <a:lnTo>
                  <a:pt x="104" y="2530"/>
                </a:lnTo>
                <a:lnTo>
                  <a:pt x="120" y="2536"/>
                </a:lnTo>
                <a:lnTo>
                  <a:pt x="136" y="2540"/>
                </a:lnTo>
                <a:lnTo>
                  <a:pt x="152" y="2542"/>
                </a:lnTo>
                <a:lnTo>
                  <a:pt x="170" y="2543"/>
                </a:lnTo>
                <a:lnTo>
                  <a:pt x="373" y="2543"/>
                </a:lnTo>
                <a:lnTo>
                  <a:pt x="391" y="2544"/>
                </a:lnTo>
                <a:lnTo>
                  <a:pt x="408" y="2547"/>
                </a:lnTo>
                <a:lnTo>
                  <a:pt x="426" y="2551"/>
                </a:lnTo>
                <a:lnTo>
                  <a:pt x="443" y="2556"/>
                </a:lnTo>
                <a:lnTo>
                  <a:pt x="460" y="2563"/>
                </a:lnTo>
                <a:lnTo>
                  <a:pt x="477" y="2571"/>
                </a:lnTo>
                <a:lnTo>
                  <a:pt x="492" y="2581"/>
                </a:lnTo>
                <a:lnTo>
                  <a:pt x="507" y="2591"/>
                </a:lnTo>
                <a:lnTo>
                  <a:pt x="523" y="2603"/>
                </a:lnTo>
                <a:lnTo>
                  <a:pt x="536" y="2615"/>
                </a:lnTo>
                <a:lnTo>
                  <a:pt x="549" y="2628"/>
                </a:lnTo>
                <a:lnTo>
                  <a:pt x="560" y="2642"/>
                </a:lnTo>
                <a:lnTo>
                  <a:pt x="570" y="2658"/>
                </a:lnTo>
                <a:lnTo>
                  <a:pt x="579" y="2673"/>
                </a:lnTo>
                <a:lnTo>
                  <a:pt x="586" y="2689"/>
                </a:lnTo>
                <a:lnTo>
                  <a:pt x="593" y="2705"/>
                </a:lnTo>
                <a:lnTo>
                  <a:pt x="710" y="2989"/>
                </a:lnTo>
                <a:lnTo>
                  <a:pt x="717" y="3006"/>
                </a:lnTo>
                <a:lnTo>
                  <a:pt x="723" y="3022"/>
                </a:lnTo>
                <a:lnTo>
                  <a:pt x="728" y="3039"/>
                </a:lnTo>
                <a:lnTo>
                  <a:pt x="732" y="3057"/>
                </a:lnTo>
                <a:lnTo>
                  <a:pt x="734" y="3075"/>
                </a:lnTo>
                <a:lnTo>
                  <a:pt x="735" y="3094"/>
                </a:lnTo>
                <a:lnTo>
                  <a:pt x="734" y="3112"/>
                </a:lnTo>
                <a:lnTo>
                  <a:pt x="732" y="3130"/>
                </a:lnTo>
                <a:lnTo>
                  <a:pt x="727" y="3149"/>
                </a:lnTo>
                <a:lnTo>
                  <a:pt x="723" y="3166"/>
                </a:lnTo>
                <a:lnTo>
                  <a:pt x="717" y="3184"/>
                </a:lnTo>
                <a:lnTo>
                  <a:pt x="710" y="3200"/>
                </a:lnTo>
                <a:lnTo>
                  <a:pt x="702" y="3217"/>
                </a:lnTo>
                <a:lnTo>
                  <a:pt x="693" y="3232"/>
                </a:lnTo>
                <a:lnTo>
                  <a:pt x="682" y="3246"/>
                </a:lnTo>
                <a:lnTo>
                  <a:pt x="670" y="3259"/>
                </a:lnTo>
                <a:lnTo>
                  <a:pt x="526" y="3403"/>
                </a:lnTo>
                <a:lnTo>
                  <a:pt x="514" y="3415"/>
                </a:lnTo>
                <a:lnTo>
                  <a:pt x="504" y="3430"/>
                </a:lnTo>
                <a:lnTo>
                  <a:pt x="496" y="3444"/>
                </a:lnTo>
                <a:lnTo>
                  <a:pt x="489" y="3459"/>
                </a:lnTo>
                <a:lnTo>
                  <a:pt x="483" y="3474"/>
                </a:lnTo>
                <a:lnTo>
                  <a:pt x="480" y="3490"/>
                </a:lnTo>
                <a:lnTo>
                  <a:pt x="477" y="3507"/>
                </a:lnTo>
                <a:lnTo>
                  <a:pt x="477" y="3523"/>
                </a:lnTo>
                <a:lnTo>
                  <a:pt x="477" y="3539"/>
                </a:lnTo>
                <a:lnTo>
                  <a:pt x="480" y="3555"/>
                </a:lnTo>
                <a:lnTo>
                  <a:pt x="483" y="3572"/>
                </a:lnTo>
                <a:lnTo>
                  <a:pt x="489" y="3587"/>
                </a:lnTo>
                <a:lnTo>
                  <a:pt x="496" y="3602"/>
                </a:lnTo>
                <a:lnTo>
                  <a:pt x="504" y="3616"/>
                </a:lnTo>
                <a:lnTo>
                  <a:pt x="514" y="3630"/>
                </a:lnTo>
                <a:lnTo>
                  <a:pt x="526" y="3643"/>
                </a:lnTo>
                <a:lnTo>
                  <a:pt x="766" y="3883"/>
                </a:lnTo>
                <a:lnTo>
                  <a:pt x="779" y="3894"/>
                </a:lnTo>
                <a:lnTo>
                  <a:pt x="792" y="3904"/>
                </a:lnTo>
                <a:lnTo>
                  <a:pt x="807" y="3913"/>
                </a:lnTo>
                <a:lnTo>
                  <a:pt x="822" y="3921"/>
                </a:lnTo>
                <a:lnTo>
                  <a:pt x="837" y="3926"/>
                </a:lnTo>
                <a:lnTo>
                  <a:pt x="853" y="3930"/>
                </a:lnTo>
                <a:lnTo>
                  <a:pt x="869" y="3932"/>
                </a:lnTo>
                <a:lnTo>
                  <a:pt x="886" y="3933"/>
                </a:lnTo>
                <a:lnTo>
                  <a:pt x="902" y="3932"/>
                </a:lnTo>
                <a:lnTo>
                  <a:pt x="918" y="3930"/>
                </a:lnTo>
                <a:lnTo>
                  <a:pt x="934" y="3926"/>
                </a:lnTo>
                <a:lnTo>
                  <a:pt x="950" y="3921"/>
                </a:lnTo>
                <a:lnTo>
                  <a:pt x="965" y="3913"/>
                </a:lnTo>
                <a:lnTo>
                  <a:pt x="979" y="3904"/>
                </a:lnTo>
                <a:lnTo>
                  <a:pt x="993" y="3894"/>
                </a:lnTo>
                <a:lnTo>
                  <a:pt x="1005" y="3883"/>
                </a:lnTo>
                <a:lnTo>
                  <a:pt x="1150" y="3739"/>
                </a:lnTo>
                <a:lnTo>
                  <a:pt x="1163" y="3727"/>
                </a:lnTo>
                <a:lnTo>
                  <a:pt x="1177" y="3717"/>
                </a:lnTo>
                <a:lnTo>
                  <a:pt x="1192" y="3706"/>
                </a:lnTo>
                <a:lnTo>
                  <a:pt x="1208" y="3698"/>
                </a:lnTo>
                <a:lnTo>
                  <a:pt x="1225" y="3691"/>
                </a:lnTo>
                <a:lnTo>
                  <a:pt x="1243" y="3685"/>
                </a:lnTo>
                <a:lnTo>
                  <a:pt x="1260" y="3681"/>
                </a:lnTo>
                <a:lnTo>
                  <a:pt x="1278" y="3678"/>
                </a:lnTo>
                <a:lnTo>
                  <a:pt x="1296" y="3675"/>
                </a:lnTo>
                <a:lnTo>
                  <a:pt x="1315" y="3675"/>
                </a:lnTo>
                <a:lnTo>
                  <a:pt x="1333" y="3675"/>
                </a:lnTo>
                <a:lnTo>
                  <a:pt x="1351" y="3677"/>
                </a:lnTo>
                <a:lnTo>
                  <a:pt x="1370" y="3681"/>
                </a:lnTo>
                <a:lnTo>
                  <a:pt x="1387" y="3685"/>
                </a:lnTo>
                <a:lnTo>
                  <a:pt x="1403" y="3691"/>
                </a:lnTo>
                <a:lnTo>
                  <a:pt x="1419" y="3699"/>
                </a:lnTo>
                <a:lnTo>
                  <a:pt x="1703" y="3816"/>
                </a:lnTo>
                <a:lnTo>
                  <a:pt x="1719" y="3822"/>
                </a:lnTo>
                <a:lnTo>
                  <a:pt x="1736" y="3829"/>
                </a:lnTo>
                <a:lnTo>
                  <a:pt x="1751" y="3838"/>
                </a:lnTo>
                <a:lnTo>
                  <a:pt x="1766" y="3848"/>
                </a:lnTo>
                <a:lnTo>
                  <a:pt x="1780" y="3861"/>
                </a:lnTo>
                <a:lnTo>
                  <a:pt x="1793" y="3873"/>
                </a:lnTo>
                <a:lnTo>
                  <a:pt x="1807" y="3887"/>
                </a:lnTo>
                <a:lnTo>
                  <a:pt x="1818" y="3901"/>
                </a:lnTo>
                <a:lnTo>
                  <a:pt x="1828" y="3916"/>
                </a:lnTo>
                <a:lnTo>
                  <a:pt x="1837" y="3933"/>
                </a:lnTo>
                <a:lnTo>
                  <a:pt x="1845" y="3949"/>
                </a:lnTo>
                <a:lnTo>
                  <a:pt x="1852" y="3966"/>
                </a:lnTo>
                <a:lnTo>
                  <a:pt x="1858" y="3983"/>
                </a:lnTo>
                <a:lnTo>
                  <a:pt x="1861" y="4001"/>
                </a:lnTo>
                <a:lnTo>
                  <a:pt x="1864" y="4019"/>
                </a:lnTo>
                <a:lnTo>
                  <a:pt x="1866" y="4036"/>
                </a:lnTo>
                <a:lnTo>
                  <a:pt x="1866" y="4239"/>
                </a:lnTo>
                <a:lnTo>
                  <a:pt x="1867" y="4256"/>
                </a:lnTo>
                <a:lnTo>
                  <a:pt x="1869" y="4272"/>
                </a:lnTo>
                <a:lnTo>
                  <a:pt x="1873" y="4289"/>
                </a:lnTo>
                <a:lnTo>
                  <a:pt x="1879" y="4305"/>
                </a:lnTo>
                <a:lnTo>
                  <a:pt x="1886" y="4319"/>
                </a:lnTo>
                <a:lnTo>
                  <a:pt x="1894" y="4333"/>
                </a:lnTo>
                <a:lnTo>
                  <a:pt x="1904" y="4347"/>
                </a:lnTo>
                <a:lnTo>
                  <a:pt x="1915" y="4359"/>
                </a:lnTo>
                <a:lnTo>
                  <a:pt x="1927" y="4370"/>
                </a:lnTo>
                <a:lnTo>
                  <a:pt x="1941" y="4379"/>
                </a:lnTo>
                <a:lnTo>
                  <a:pt x="1954" y="4388"/>
                </a:lnTo>
                <a:lnTo>
                  <a:pt x="1969" y="4395"/>
                </a:lnTo>
                <a:lnTo>
                  <a:pt x="1984" y="4400"/>
                </a:lnTo>
                <a:lnTo>
                  <a:pt x="2000" y="4405"/>
                </a:lnTo>
                <a:lnTo>
                  <a:pt x="2018" y="4407"/>
                </a:lnTo>
                <a:lnTo>
                  <a:pt x="2035" y="4408"/>
                </a:lnTo>
                <a:lnTo>
                  <a:pt x="2374" y="4408"/>
                </a:lnTo>
                <a:lnTo>
                  <a:pt x="2391" y="4407"/>
                </a:lnTo>
                <a:lnTo>
                  <a:pt x="2408" y="4405"/>
                </a:lnTo>
                <a:lnTo>
                  <a:pt x="2424" y="4400"/>
                </a:lnTo>
                <a:lnTo>
                  <a:pt x="2440" y="4395"/>
                </a:lnTo>
                <a:lnTo>
                  <a:pt x="2455" y="4388"/>
                </a:lnTo>
                <a:lnTo>
                  <a:pt x="2469" y="4379"/>
                </a:lnTo>
                <a:lnTo>
                  <a:pt x="2481" y="4370"/>
                </a:lnTo>
                <a:lnTo>
                  <a:pt x="2493" y="4359"/>
                </a:lnTo>
                <a:lnTo>
                  <a:pt x="2505" y="4347"/>
                </a:lnTo>
                <a:lnTo>
                  <a:pt x="2515" y="4333"/>
                </a:lnTo>
                <a:lnTo>
                  <a:pt x="2523" y="4319"/>
                </a:lnTo>
                <a:lnTo>
                  <a:pt x="2530" y="4305"/>
                </a:lnTo>
                <a:lnTo>
                  <a:pt x="2536" y="4289"/>
                </a:lnTo>
                <a:lnTo>
                  <a:pt x="2540" y="4272"/>
                </a:lnTo>
                <a:lnTo>
                  <a:pt x="2543" y="4256"/>
                </a:lnTo>
                <a:lnTo>
                  <a:pt x="2543" y="4239"/>
                </a:lnTo>
                <a:lnTo>
                  <a:pt x="2543" y="4036"/>
                </a:lnTo>
                <a:lnTo>
                  <a:pt x="2544" y="4019"/>
                </a:lnTo>
                <a:lnTo>
                  <a:pt x="2547" y="4001"/>
                </a:lnTo>
                <a:lnTo>
                  <a:pt x="2551" y="3983"/>
                </a:lnTo>
                <a:lnTo>
                  <a:pt x="2556" y="3966"/>
                </a:lnTo>
                <a:lnTo>
                  <a:pt x="2563" y="3949"/>
                </a:lnTo>
                <a:lnTo>
                  <a:pt x="2571" y="3933"/>
                </a:lnTo>
                <a:lnTo>
                  <a:pt x="2581" y="3916"/>
                </a:lnTo>
                <a:lnTo>
                  <a:pt x="2591" y="3901"/>
                </a:lnTo>
                <a:lnTo>
                  <a:pt x="2603" y="3887"/>
                </a:lnTo>
                <a:lnTo>
                  <a:pt x="2615" y="3873"/>
                </a:lnTo>
                <a:lnTo>
                  <a:pt x="2628" y="3861"/>
                </a:lnTo>
                <a:lnTo>
                  <a:pt x="2642" y="3848"/>
                </a:lnTo>
                <a:lnTo>
                  <a:pt x="2658" y="3838"/>
                </a:lnTo>
                <a:lnTo>
                  <a:pt x="2673" y="3829"/>
                </a:lnTo>
                <a:lnTo>
                  <a:pt x="2689" y="3822"/>
                </a:lnTo>
                <a:lnTo>
                  <a:pt x="2705" y="3816"/>
                </a:lnTo>
                <a:lnTo>
                  <a:pt x="2989" y="3699"/>
                </a:lnTo>
                <a:lnTo>
                  <a:pt x="3006" y="3691"/>
                </a:lnTo>
                <a:lnTo>
                  <a:pt x="3022" y="3685"/>
                </a:lnTo>
                <a:lnTo>
                  <a:pt x="3039" y="3681"/>
                </a:lnTo>
                <a:lnTo>
                  <a:pt x="3057" y="3677"/>
                </a:lnTo>
                <a:lnTo>
                  <a:pt x="3076" y="3675"/>
                </a:lnTo>
                <a:lnTo>
                  <a:pt x="3094" y="3675"/>
                </a:lnTo>
                <a:lnTo>
                  <a:pt x="3112" y="3675"/>
                </a:lnTo>
                <a:lnTo>
                  <a:pt x="3130" y="3678"/>
                </a:lnTo>
                <a:lnTo>
                  <a:pt x="3149" y="3681"/>
                </a:lnTo>
                <a:lnTo>
                  <a:pt x="3167" y="3685"/>
                </a:lnTo>
                <a:lnTo>
                  <a:pt x="3184" y="3691"/>
                </a:lnTo>
                <a:lnTo>
                  <a:pt x="3201" y="3698"/>
                </a:lnTo>
                <a:lnTo>
                  <a:pt x="3217" y="3706"/>
                </a:lnTo>
                <a:lnTo>
                  <a:pt x="3232" y="3717"/>
                </a:lnTo>
                <a:lnTo>
                  <a:pt x="3246" y="3727"/>
                </a:lnTo>
                <a:lnTo>
                  <a:pt x="3259" y="3739"/>
                </a:lnTo>
                <a:lnTo>
                  <a:pt x="3403" y="3883"/>
                </a:lnTo>
                <a:lnTo>
                  <a:pt x="3415" y="3894"/>
                </a:lnTo>
                <a:lnTo>
                  <a:pt x="3430" y="3904"/>
                </a:lnTo>
                <a:lnTo>
                  <a:pt x="3444" y="3913"/>
                </a:lnTo>
                <a:lnTo>
                  <a:pt x="3459" y="3921"/>
                </a:lnTo>
                <a:lnTo>
                  <a:pt x="3474" y="3926"/>
                </a:lnTo>
                <a:lnTo>
                  <a:pt x="3490" y="3930"/>
                </a:lnTo>
                <a:lnTo>
                  <a:pt x="3507" y="3932"/>
                </a:lnTo>
                <a:lnTo>
                  <a:pt x="3523" y="3933"/>
                </a:lnTo>
                <a:lnTo>
                  <a:pt x="3539" y="3932"/>
                </a:lnTo>
                <a:lnTo>
                  <a:pt x="3555" y="3930"/>
                </a:lnTo>
                <a:lnTo>
                  <a:pt x="3572" y="3926"/>
                </a:lnTo>
                <a:lnTo>
                  <a:pt x="3587" y="3921"/>
                </a:lnTo>
                <a:lnTo>
                  <a:pt x="3602" y="3913"/>
                </a:lnTo>
                <a:lnTo>
                  <a:pt x="3616" y="3904"/>
                </a:lnTo>
                <a:lnTo>
                  <a:pt x="3630" y="3894"/>
                </a:lnTo>
                <a:lnTo>
                  <a:pt x="3643" y="3883"/>
                </a:lnTo>
                <a:lnTo>
                  <a:pt x="3883" y="3643"/>
                </a:lnTo>
                <a:lnTo>
                  <a:pt x="3895" y="3630"/>
                </a:lnTo>
                <a:lnTo>
                  <a:pt x="3904" y="3616"/>
                </a:lnTo>
                <a:lnTo>
                  <a:pt x="3913" y="3602"/>
                </a:lnTo>
                <a:lnTo>
                  <a:pt x="3920" y="3587"/>
                </a:lnTo>
                <a:lnTo>
                  <a:pt x="3926" y="3572"/>
                </a:lnTo>
                <a:lnTo>
                  <a:pt x="3930" y="3555"/>
                </a:lnTo>
                <a:lnTo>
                  <a:pt x="3932" y="3539"/>
                </a:lnTo>
                <a:lnTo>
                  <a:pt x="3933" y="3523"/>
                </a:lnTo>
                <a:lnTo>
                  <a:pt x="3932" y="3507"/>
                </a:lnTo>
                <a:lnTo>
                  <a:pt x="3930" y="3490"/>
                </a:lnTo>
                <a:lnTo>
                  <a:pt x="3926" y="3474"/>
                </a:lnTo>
                <a:lnTo>
                  <a:pt x="3920" y="3459"/>
                </a:lnTo>
                <a:lnTo>
                  <a:pt x="3913" y="3444"/>
                </a:lnTo>
                <a:lnTo>
                  <a:pt x="3904" y="3430"/>
                </a:lnTo>
                <a:lnTo>
                  <a:pt x="3895" y="3415"/>
                </a:lnTo>
                <a:lnTo>
                  <a:pt x="3883" y="3403"/>
                </a:lnTo>
                <a:lnTo>
                  <a:pt x="3739" y="3259"/>
                </a:lnTo>
                <a:lnTo>
                  <a:pt x="3727" y="3246"/>
                </a:lnTo>
                <a:lnTo>
                  <a:pt x="3717" y="3232"/>
                </a:lnTo>
                <a:lnTo>
                  <a:pt x="3706" y="3217"/>
                </a:lnTo>
                <a:lnTo>
                  <a:pt x="3698" y="3200"/>
                </a:lnTo>
                <a:lnTo>
                  <a:pt x="3691" y="3184"/>
                </a:lnTo>
                <a:lnTo>
                  <a:pt x="3685" y="3166"/>
                </a:lnTo>
                <a:lnTo>
                  <a:pt x="3681" y="3149"/>
                </a:lnTo>
                <a:lnTo>
                  <a:pt x="3678" y="3130"/>
                </a:lnTo>
                <a:lnTo>
                  <a:pt x="3675" y="3112"/>
                </a:lnTo>
                <a:lnTo>
                  <a:pt x="3675" y="3094"/>
                </a:lnTo>
                <a:lnTo>
                  <a:pt x="3675" y="3075"/>
                </a:lnTo>
                <a:lnTo>
                  <a:pt x="3677" y="3057"/>
                </a:lnTo>
                <a:lnTo>
                  <a:pt x="3680" y="3039"/>
                </a:lnTo>
                <a:lnTo>
                  <a:pt x="3685" y="3022"/>
                </a:lnTo>
                <a:lnTo>
                  <a:pt x="3691" y="3006"/>
                </a:lnTo>
                <a:lnTo>
                  <a:pt x="3699" y="2989"/>
                </a:lnTo>
                <a:lnTo>
                  <a:pt x="3816" y="2705"/>
                </a:lnTo>
                <a:lnTo>
                  <a:pt x="3822" y="2689"/>
                </a:lnTo>
                <a:lnTo>
                  <a:pt x="3829" y="2673"/>
                </a:lnTo>
                <a:lnTo>
                  <a:pt x="3838" y="2658"/>
                </a:lnTo>
                <a:lnTo>
                  <a:pt x="3848" y="2642"/>
                </a:lnTo>
                <a:lnTo>
                  <a:pt x="3861" y="2628"/>
                </a:lnTo>
                <a:lnTo>
                  <a:pt x="3873" y="2615"/>
                </a:lnTo>
                <a:lnTo>
                  <a:pt x="3887" y="2603"/>
                </a:lnTo>
                <a:lnTo>
                  <a:pt x="3901" y="2591"/>
                </a:lnTo>
                <a:lnTo>
                  <a:pt x="3916" y="2581"/>
                </a:lnTo>
                <a:lnTo>
                  <a:pt x="3933" y="2571"/>
                </a:lnTo>
                <a:lnTo>
                  <a:pt x="3949" y="2563"/>
                </a:lnTo>
                <a:lnTo>
                  <a:pt x="3966" y="2556"/>
                </a:lnTo>
                <a:lnTo>
                  <a:pt x="3983" y="2551"/>
                </a:lnTo>
                <a:lnTo>
                  <a:pt x="4001" y="2547"/>
                </a:lnTo>
                <a:lnTo>
                  <a:pt x="4018" y="2544"/>
                </a:lnTo>
                <a:lnTo>
                  <a:pt x="4036" y="2543"/>
                </a:lnTo>
                <a:lnTo>
                  <a:pt x="4239" y="2543"/>
                </a:lnTo>
                <a:lnTo>
                  <a:pt x="4256" y="2543"/>
                </a:lnTo>
                <a:lnTo>
                  <a:pt x="4273" y="2540"/>
                </a:lnTo>
                <a:lnTo>
                  <a:pt x="4290" y="2536"/>
                </a:lnTo>
                <a:lnTo>
                  <a:pt x="4305" y="2530"/>
                </a:lnTo>
                <a:lnTo>
                  <a:pt x="4320" y="2523"/>
                </a:lnTo>
                <a:lnTo>
                  <a:pt x="4333" y="2515"/>
                </a:lnTo>
                <a:lnTo>
                  <a:pt x="4346" y="2504"/>
                </a:lnTo>
                <a:lnTo>
                  <a:pt x="4359" y="2493"/>
                </a:lnTo>
                <a:lnTo>
                  <a:pt x="4370" y="2481"/>
                </a:lnTo>
                <a:lnTo>
                  <a:pt x="4380" y="2469"/>
                </a:lnTo>
                <a:lnTo>
                  <a:pt x="4388" y="2455"/>
                </a:lnTo>
                <a:lnTo>
                  <a:pt x="4395" y="2440"/>
                </a:lnTo>
                <a:lnTo>
                  <a:pt x="4401" y="2424"/>
                </a:lnTo>
                <a:lnTo>
                  <a:pt x="4405" y="2408"/>
                </a:lnTo>
                <a:lnTo>
                  <a:pt x="4407" y="2391"/>
                </a:lnTo>
                <a:lnTo>
                  <a:pt x="4408" y="2374"/>
                </a:lnTo>
                <a:lnTo>
                  <a:pt x="4408" y="2035"/>
                </a:lnTo>
                <a:lnTo>
                  <a:pt x="4407" y="2018"/>
                </a:lnTo>
                <a:lnTo>
                  <a:pt x="4405" y="2000"/>
                </a:lnTo>
                <a:lnTo>
                  <a:pt x="4401" y="1984"/>
                </a:lnTo>
                <a:lnTo>
                  <a:pt x="4395" y="1969"/>
                </a:lnTo>
                <a:lnTo>
                  <a:pt x="4388" y="1954"/>
                </a:lnTo>
                <a:lnTo>
                  <a:pt x="4380" y="1939"/>
                </a:lnTo>
                <a:lnTo>
                  <a:pt x="4370" y="1926"/>
                </a:lnTo>
                <a:lnTo>
                  <a:pt x="4359" y="1915"/>
                </a:lnTo>
                <a:lnTo>
                  <a:pt x="4346" y="1904"/>
                </a:lnTo>
                <a:lnTo>
                  <a:pt x="4333" y="1894"/>
                </a:lnTo>
                <a:lnTo>
                  <a:pt x="4320" y="1886"/>
                </a:lnTo>
                <a:lnTo>
                  <a:pt x="4305" y="1879"/>
                </a:lnTo>
                <a:lnTo>
                  <a:pt x="4290" y="1873"/>
                </a:lnTo>
                <a:lnTo>
                  <a:pt x="4273" y="1868"/>
                </a:lnTo>
                <a:lnTo>
                  <a:pt x="4256" y="1865"/>
                </a:lnTo>
                <a:lnTo>
                  <a:pt x="4239" y="1864"/>
                </a:lnTo>
                <a:close/>
                <a:moveTo>
                  <a:pt x="3052" y="2204"/>
                </a:moveTo>
                <a:lnTo>
                  <a:pt x="3052" y="2204"/>
                </a:lnTo>
                <a:lnTo>
                  <a:pt x="3051" y="2248"/>
                </a:lnTo>
                <a:lnTo>
                  <a:pt x="3048" y="2290"/>
                </a:lnTo>
                <a:lnTo>
                  <a:pt x="3043" y="2333"/>
                </a:lnTo>
                <a:lnTo>
                  <a:pt x="3035" y="2375"/>
                </a:lnTo>
                <a:lnTo>
                  <a:pt x="3026" y="2415"/>
                </a:lnTo>
                <a:lnTo>
                  <a:pt x="3015" y="2456"/>
                </a:lnTo>
                <a:lnTo>
                  <a:pt x="3002" y="2495"/>
                </a:lnTo>
                <a:lnTo>
                  <a:pt x="2986" y="2534"/>
                </a:lnTo>
                <a:lnTo>
                  <a:pt x="2969" y="2571"/>
                </a:lnTo>
                <a:lnTo>
                  <a:pt x="2950" y="2608"/>
                </a:lnTo>
                <a:lnTo>
                  <a:pt x="2929" y="2643"/>
                </a:lnTo>
                <a:lnTo>
                  <a:pt x="2908" y="2678"/>
                </a:lnTo>
                <a:lnTo>
                  <a:pt x="2884" y="2711"/>
                </a:lnTo>
                <a:lnTo>
                  <a:pt x="2858" y="2743"/>
                </a:lnTo>
                <a:lnTo>
                  <a:pt x="2832" y="2774"/>
                </a:lnTo>
                <a:lnTo>
                  <a:pt x="2805" y="2804"/>
                </a:lnTo>
                <a:lnTo>
                  <a:pt x="2775" y="2831"/>
                </a:lnTo>
                <a:lnTo>
                  <a:pt x="2744" y="2858"/>
                </a:lnTo>
                <a:lnTo>
                  <a:pt x="2712" y="2883"/>
                </a:lnTo>
                <a:lnTo>
                  <a:pt x="2679" y="2907"/>
                </a:lnTo>
                <a:lnTo>
                  <a:pt x="2644" y="2928"/>
                </a:lnTo>
                <a:lnTo>
                  <a:pt x="2609" y="2949"/>
                </a:lnTo>
                <a:lnTo>
                  <a:pt x="2572" y="2968"/>
                </a:lnTo>
                <a:lnTo>
                  <a:pt x="2535" y="2985"/>
                </a:lnTo>
                <a:lnTo>
                  <a:pt x="2496" y="3000"/>
                </a:lnTo>
                <a:lnTo>
                  <a:pt x="2457" y="3014"/>
                </a:lnTo>
                <a:lnTo>
                  <a:pt x="2416" y="3025"/>
                </a:lnTo>
                <a:lnTo>
                  <a:pt x="2376" y="3034"/>
                </a:lnTo>
                <a:lnTo>
                  <a:pt x="2334" y="3042"/>
                </a:lnTo>
                <a:lnTo>
                  <a:pt x="2292" y="3047"/>
                </a:lnTo>
                <a:lnTo>
                  <a:pt x="2249" y="3050"/>
                </a:lnTo>
                <a:lnTo>
                  <a:pt x="2205" y="3051"/>
                </a:lnTo>
                <a:lnTo>
                  <a:pt x="2162" y="3050"/>
                </a:lnTo>
                <a:lnTo>
                  <a:pt x="2118" y="3047"/>
                </a:lnTo>
                <a:lnTo>
                  <a:pt x="2075" y="3042"/>
                </a:lnTo>
                <a:lnTo>
                  <a:pt x="2034" y="3034"/>
                </a:lnTo>
                <a:lnTo>
                  <a:pt x="1993" y="3025"/>
                </a:lnTo>
                <a:lnTo>
                  <a:pt x="1953" y="3014"/>
                </a:lnTo>
                <a:lnTo>
                  <a:pt x="1913" y="3000"/>
                </a:lnTo>
                <a:lnTo>
                  <a:pt x="1875" y="2985"/>
                </a:lnTo>
                <a:lnTo>
                  <a:pt x="1837" y="2968"/>
                </a:lnTo>
                <a:lnTo>
                  <a:pt x="1801" y="2949"/>
                </a:lnTo>
                <a:lnTo>
                  <a:pt x="1765" y="2928"/>
                </a:lnTo>
                <a:lnTo>
                  <a:pt x="1731" y="2907"/>
                </a:lnTo>
                <a:lnTo>
                  <a:pt x="1697" y="2883"/>
                </a:lnTo>
                <a:lnTo>
                  <a:pt x="1666" y="2858"/>
                </a:lnTo>
                <a:lnTo>
                  <a:pt x="1635" y="2831"/>
                </a:lnTo>
                <a:lnTo>
                  <a:pt x="1605" y="2804"/>
                </a:lnTo>
                <a:lnTo>
                  <a:pt x="1577" y="2774"/>
                </a:lnTo>
                <a:lnTo>
                  <a:pt x="1551" y="2743"/>
                </a:lnTo>
                <a:lnTo>
                  <a:pt x="1526" y="2711"/>
                </a:lnTo>
                <a:lnTo>
                  <a:pt x="1501" y="2678"/>
                </a:lnTo>
                <a:lnTo>
                  <a:pt x="1480" y="2643"/>
                </a:lnTo>
                <a:lnTo>
                  <a:pt x="1460" y="2608"/>
                </a:lnTo>
                <a:lnTo>
                  <a:pt x="1441" y="2571"/>
                </a:lnTo>
                <a:lnTo>
                  <a:pt x="1423" y="2534"/>
                </a:lnTo>
                <a:lnTo>
                  <a:pt x="1408" y="2495"/>
                </a:lnTo>
                <a:lnTo>
                  <a:pt x="1395" y="2456"/>
                </a:lnTo>
                <a:lnTo>
                  <a:pt x="1384" y="2415"/>
                </a:lnTo>
                <a:lnTo>
                  <a:pt x="1375" y="2375"/>
                </a:lnTo>
                <a:lnTo>
                  <a:pt x="1366" y="2333"/>
                </a:lnTo>
                <a:lnTo>
                  <a:pt x="1361" y="2290"/>
                </a:lnTo>
                <a:lnTo>
                  <a:pt x="1358" y="2248"/>
                </a:lnTo>
                <a:lnTo>
                  <a:pt x="1357" y="2204"/>
                </a:lnTo>
                <a:lnTo>
                  <a:pt x="1358" y="2161"/>
                </a:lnTo>
                <a:lnTo>
                  <a:pt x="1361" y="2117"/>
                </a:lnTo>
                <a:lnTo>
                  <a:pt x="1366" y="2074"/>
                </a:lnTo>
                <a:lnTo>
                  <a:pt x="1375" y="2033"/>
                </a:lnTo>
                <a:lnTo>
                  <a:pt x="1384" y="1992"/>
                </a:lnTo>
                <a:lnTo>
                  <a:pt x="1395" y="1952"/>
                </a:lnTo>
                <a:lnTo>
                  <a:pt x="1408" y="1912"/>
                </a:lnTo>
                <a:lnTo>
                  <a:pt x="1423" y="1874"/>
                </a:lnTo>
                <a:lnTo>
                  <a:pt x="1441" y="1836"/>
                </a:lnTo>
                <a:lnTo>
                  <a:pt x="1460" y="1799"/>
                </a:lnTo>
                <a:lnTo>
                  <a:pt x="1480" y="1764"/>
                </a:lnTo>
                <a:lnTo>
                  <a:pt x="1501" y="1729"/>
                </a:lnTo>
                <a:lnTo>
                  <a:pt x="1526" y="1697"/>
                </a:lnTo>
                <a:lnTo>
                  <a:pt x="1551" y="1665"/>
                </a:lnTo>
                <a:lnTo>
                  <a:pt x="1577" y="1634"/>
                </a:lnTo>
                <a:lnTo>
                  <a:pt x="1605" y="1605"/>
                </a:lnTo>
                <a:lnTo>
                  <a:pt x="1635" y="1576"/>
                </a:lnTo>
                <a:lnTo>
                  <a:pt x="1666" y="1550"/>
                </a:lnTo>
                <a:lnTo>
                  <a:pt x="1697" y="1525"/>
                </a:lnTo>
                <a:lnTo>
                  <a:pt x="1731" y="1501"/>
                </a:lnTo>
                <a:lnTo>
                  <a:pt x="1765" y="1479"/>
                </a:lnTo>
                <a:lnTo>
                  <a:pt x="1801" y="1459"/>
                </a:lnTo>
                <a:lnTo>
                  <a:pt x="1837" y="1439"/>
                </a:lnTo>
                <a:lnTo>
                  <a:pt x="1875" y="1423"/>
                </a:lnTo>
                <a:lnTo>
                  <a:pt x="1913" y="1408"/>
                </a:lnTo>
                <a:lnTo>
                  <a:pt x="1953" y="1394"/>
                </a:lnTo>
                <a:lnTo>
                  <a:pt x="1993" y="1383"/>
                </a:lnTo>
                <a:lnTo>
                  <a:pt x="2034" y="1373"/>
                </a:lnTo>
                <a:lnTo>
                  <a:pt x="2075" y="1365"/>
                </a:lnTo>
                <a:lnTo>
                  <a:pt x="2118" y="1360"/>
                </a:lnTo>
                <a:lnTo>
                  <a:pt x="2162" y="1357"/>
                </a:lnTo>
                <a:lnTo>
                  <a:pt x="2205" y="1356"/>
                </a:lnTo>
                <a:lnTo>
                  <a:pt x="2249" y="1357"/>
                </a:lnTo>
                <a:lnTo>
                  <a:pt x="2292" y="1360"/>
                </a:lnTo>
                <a:lnTo>
                  <a:pt x="2334" y="1365"/>
                </a:lnTo>
                <a:lnTo>
                  <a:pt x="2376" y="1373"/>
                </a:lnTo>
                <a:lnTo>
                  <a:pt x="2416" y="1383"/>
                </a:lnTo>
                <a:lnTo>
                  <a:pt x="2457" y="1394"/>
                </a:lnTo>
                <a:lnTo>
                  <a:pt x="2496" y="1408"/>
                </a:lnTo>
                <a:lnTo>
                  <a:pt x="2535" y="1423"/>
                </a:lnTo>
                <a:lnTo>
                  <a:pt x="2572" y="1439"/>
                </a:lnTo>
                <a:lnTo>
                  <a:pt x="2609" y="1459"/>
                </a:lnTo>
                <a:lnTo>
                  <a:pt x="2644" y="1479"/>
                </a:lnTo>
                <a:lnTo>
                  <a:pt x="2679" y="1501"/>
                </a:lnTo>
                <a:lnTo>
                  <a:pt x="2712" y="1525"/>
                </a:lnTo>
                <a:lnTo>
                  <a:pt x="2744" y="1550"/>
                </a:lnTo>
                <a:lnTo>
                  <a:pt x="2775" y="1576"/>
                </a:lnTo>
                <a:lnTo>
                  <a:pt x="2805" y="1605"/>
                </a:lnTo>
                <a:lnTo>
                  <a:pt x="2832" y="1634"/>
                </a:lnTo>
                <a:lnTo>
                  <a:pt x="2858" y="1665"/>
                </a:lnTo>
                <a:lnTo>
                  <a:pt x="2884" y="1697"/>
                </a:lnTo>
                <a:lnTo>
                  <a:pt x="2908" y="1729"/>
                </a:lnTo>
                <a:lnTo>
                  <a:pt x="2929" y="1764"/>
                </a:lnTo>
                <a:lnTo>
                  <a:pt x="2950" y="1799"/>
                </a:lnTo>
                <a:lnTo>
                  <a:pt x="2969" y="1836"/>
                </a:lnTo>
                <a:lnTo>
                  <a:pt x="2986" y="1874"/>
                </a:lnTo>
                <a:lnTo>
                  <a:pt x="3002" y="1912"/>
                </a:lnTo>
                <a:lnTo>
                  <a:pt x="3015" y="1952"/>
                </a:lnTo>
                <a:lnTo>
                  <a:pt x="3026" y="1992"/>
                </a:lnTo>
                <a:lnTo>
                  <a:pt x="3035" y="2033"/>
                </a:lnTo>
                <a:lnTo>
                  <a:pt x="3043" y="2074"/>
                </a:lnTo>
                <a:lnTo>
                  <a:pt x="3048" y="2117"/>
                </a:lnTo>
                <a:lnTo>
                  <a:pt x="3051" y="2161"/>
                </a:lnTo>
                <a:lnTo>
                  <a:pt x="3052" y="2204"/>
                </a:lnTo>
                <a:close/>
              </a:path>
            </a:pathLst>
          </a:custGeom>
          <a:solidFill>
            <a:srgbClr val="004E92"/>
          </a:solidFill>
          <a:ln w="19050">
            <a:noFill/>
            <a:prstDash val="sysDash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4000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36" name="齿轮">
            <a:extLst>
              <a:ext uri="{FF2B5EF4-FFF2-40B4-BE49-F238E27FC236}">
                <a16:creationId xmlns:a16="http://schemas.microsoft.com/office/drawing/2014/main" id="{4A05D879-7F6A-4EA9-97BC-F5FBDF783CB3}"/>
              </a:ext>
            </a:extLst>
          </p:cNvPr>
          <p:cNvSpPr/>
          <p:nvPr/>
        </p:nvSpPr>
        <p:spPr bwMode="auto">
          <a:xfrm>
            <a:off x="3015615" y="1052195"/>
            <a:ext cx="1575435" cy="1575435"/>
          </a:xfrm>
          <a:custGeom>
            <a:avLst/>
            <a:gdLst>
              <a:gd name="T0" fmla="*/ 2147483646 w 4408"/>
              <a:gd name="T1" fmla="*/ 2147483646 h 4408"/>
              <a:gd name="T2" fmla="*/ 2147483646 w 4408"/>
              <a:gd name="T3" fmla="*/ 2147483646 h 4408"/>
              <a:gd name="T4" fmla="*/ 2147483646 w 4408"/>
              <a:gd name="T5" fmla="*/ 2147483646 h 4408"/>
              <a:gd name="T6" fmla="*/ 2147483646 w 4408"/>
              <a:gd name="T7" fmla="*/ 2147483646 h 4408"/>
              <a:gd name="T8" fmla="*/ 2147483646 w 4408"/>
              <a:gd name="T9" fmla="*/ 2147483646 h 4408"/>
              <a:gd name="T10" fmla="*/ 2147483646 w 4408"/>
              <a:gd name="T11" fmla="*/ 2147483646 h 4408"/>
              <a:gd name="T12" fmla="*/ 2147483646 w 4408"/>
              <a:gd name="T13" fmla="*/ 2147483646 h 4408"/>
              <a:gd name="T14" fmla="*/ 2147483646 w 4408"/>
              <a:gd name="T15" fmla="*/ 2147483646 h 4408"/>
              <a:gd name="T16" fmla="*/ 2147483646 w 4408"/>
              <a:gd name="T17" fmla="*/ 2147483646 h 4408"/>
              <a:gd name="T18" fmla="*/ 2147483646 w 4408"/>
              <a:gd name="T19" fmla="*/ 2147483646 h 4408"/>
              <a:gd name="T20" fmla="*/ 2147483646 w 4408"/>
              <a:gd name="T21" fmla="*/ 564979005 h 4408"/>
              <a:gd name="T22" fmla="*/ 2147483646 w 4408"/>
              <a:gd name="T23" fmla="*/ 2147483646 h 4408"/>
              <a:gd name="T24" fmla="*/ 2147483646 w 4408"/>
              <a:gd name="T25" fmla="*/ 2147483646 h 4408"/>
              <a:gd name="T26" fmla="*/ 2147483646 w 4408"/>
              <a:gd name="T27" fmla="*/ 2147483646 h 4408"/>
              <a:gd name="T28" fmla="*/ 2147483646 w 4408"/>
              <a:gd name="T29" fmla="*/ 2147483646 h 4408"/>
              <a:gd name="T30" fmla="*/ 2147483646 w 4408"/>
              <a:gd name="T31" fmla="*/ 2147483646 h 4408"/>
              <a:gd name="T32" fmla="*/ 2147483646 w 4408"/>
              <a:gd name="T33" fmla="*/ 2147483646 h 4408"/>
              <a:gd name="T34" fmla="*/ 2147483646 w 4408"/>
              <a:gd name="T35" fmla="*/ 2147483646 h 4408"/>
              <a:gd name="T36" fmla="*/ 2147483646 w 4408"/>
              <a:gd name="T37" fmla="*/ 2147483646 h 4408"/>
              <a:gd name="T38" fmla="*/ 2147483646 w 4408"/>
              <a:gd name="T39" fmla="*/ 2147483646 h 4408"/>
              <a:gd name="T40" fmla="*/ 2147483646 w 4408"/>
              <a:gd name="T41" fmla="*/ 2147483646 h 4408"/>
              <a:gd name="T42" fmla="*/ 2147483646 w 4408"/>
              <a:gd name="T43" fmla="*/ 2147483646 h 4408"/>
              <a:gd name="T44" fmla="*/ 642768528 w 4408"/>
              <a:gd name="T45" fmla="*/ 2147483646 h 4408"/>
              <a:gd name="T46" fmla="*/ 2147483646 w 4408"/>
              <a:gd name="T47" fmla="*/ 2147483646 h 4408"/>
              <a:gd name="T48" fmla="*/ 2147483646 w 4408"/>
              <a:gd name="T49" fmla="*/ 2147483646 h 4408"/>
              <a:gd name="T50" fmla="*/ 2147483646 w 4408"/>
              <a:gd name="T51" fmla="*/ 2147483646 h 4408"/>
              <a:gd name="T52" fmla="*/ 2147483646 w 4408"/>
              <a:gd name="T53" fmla="*/ 2147483646 h 4408"/>
              <a:gd name="T54" fmla="*/ 2147483646 w 4408"/>
              <a:gd name="T55" fmla="*/ 2147483646 h 4408"/>
              <a:gd name="T56" fmla="*/ 2147483646 w 4408"/>
              <a:gd name="T57" fmla="*/ 2147483646 h 4408"/>
              <a:gd name="T58" fmla="*/ 2147483646 w 4408"/>
              <a:gd name="T59" fmla="*/ 2147483646 h 4408"/>
              <a:gd name="T60" fmla="*/ 2147483646 w 4408"/>
              <a:gd name="T61" fmla="*/ 2147483646 h 4408"/>
              <a:gd name="T62" fmla="*/ 2147483646 w 4408"/>
              <a:gd name="T63" fmla="*/ 2147483646 h 4408"/>
              <a:gd name="T64" fmla="*/ 2147483646 w 4408"/>
              <a:gd name="T65" fmla="*/ 2147483646 h 4408"/>
              <a:gd name="T66" fmla="*/ 2147483646 w 4408"/>
              <a:gd name="T67" fmla="*/ 2147483646 h 4408"/>
              <a:gd name="T68" fmla="*/ 2147483646 w 4408"/>
              <a:gd name="T69" fmla="*/ 2147483646 h 4408"/>
              <a:gd name="T70" fmla="*/ 2147483646 w 4408"/>
              <a:gd name="T71" fmla="*/ 2147483646 h 4408"/>
              <a:gd name="T72" fmla="*/ 2147483646 w 4408"/>
              <a:gd name="T73" fmla="*/ 2147483646 h 4408"/>
              <a:gd name="T74" fmla="*/ 2147483646 w 4408"/>
              <a:gd name="T75" fmla="*/ 2147483646 h 4408"/>
              <a:gd name="T76" fmla="*/ 2147483646 w 4408"/>
              <a:gd name="T77" fmla="*/ 2147483646 h 4408"/>
              <a:gd name="T78" fmla="*/ 2147483646 w 4408"/>
              <a:gd name="T79" fmla="*/ 2147483646 h 4408"/>
              <a:gd name="T80" fmla="*/ 2147483646 w 4408"/>
              <a:gd name="T81" fmla="*/ 2147483646 h 4408"/>
              <a:gd name="T82" fmla="*/ 2147483646 w 4408"/>
              <a:gd name="T83" fmla="*/ 2147483646 h 4408"/>
              <a:gd name="T84" fmla="*/ 2147483646 w 4408"/>
              <a:gd name="T85" fmla="*/ 2147483646 h 4408"/>
              <a:gd name="T86" fmla="*/ 2147483646 w 4408"/>
              <a:gd name="T87" fmla="*/ 2147483646 h 4408"/>
              <a:gd name="T88" fmla="*/ 2147483646 w 4408"/>
              <a:gd name="T89" fmla="*/ 2147483646 h 4408"/>
              <a:gd name="T90" fmla="*/ 2147483646 w 4408"/>
              <a:gd name="T91" fmla="*/ 2147483646 h 4408"/>
              <a:gd name="T92" fmla="*/ 2147483646 w 4408"/>
              <a:gd name="T93" fmla="*/ 2147483646 h 4408"/>
              <a:gd name="T94" fmla="*/ 2147483646 w 4408"/>
              <a:gd name="T95" fmla="*/ 2147483646 h 4408"/>
              <a:gd name="T96" fmla="*/ 2147483646 w 4408"/>
              <a:gd name="T97" fmla="*/ 2147483646 h 4408"/>
              <a:gd name="T98" fmla="*/ 2147483646 w 4408"/>
              <a:gd name="T99" fmla="*/ 2147483646 h 4408"/>
              <a:gd name="T100" fmla="*/ 2147483646 w 4408"/>
              <a:gd name="T101" fmla="*/ 2147483646 h 4408"/>
              <a:gd name="T102" fmla="*/ 2147483646 w 4408"/>
              <a:gd name="T103" fmla="*/ 2147483646 h 4408"/>
              <a:gd name="T104" fmla="*/ 2147483646 w 4408"/>
              <a:gd name="T105" fmla="*/ 2147483646 h 4408"/>
              <a:gd name="T106" fmla="*/ 2147483646 w 4408"/>
              <a:gd name="T107" fmla="*/ 2147483646 h 4408"/>
              <a:gd name="T108" fmla="*/ 2147483646 w 4408"/>
              <a:gd name="T109" fmla="*/ 2147483646 h 4408"/>
              <a:gd name="T110" fmla="*/ 2147483646 w 4408"/>
              <a:gd name="T111" fmla="*/ 2147483646 h 4408"/>
              <a:gd name="T112" fmla="*/ 2147483646 w 4408"/>
              <a:gd name="T113" fmla="*/ 2147483646 h 4408"/>
              <a:gd name="T114" fmla="*/ 2147483646 w 4408"/>
              <a:gd name="T115" fmla="*/ 2147483646 h 4408"/>
              <a:gd name="T116" fmla="*/ 2147483646 w 4408"/>
              <a:gd name="T117" fmla="*/ 2147483646 h 440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4408" h="4408">
                <a:moveTo>
                  <a:pt x="4239" y="1864"/>
                </a:moveTo>
                <a:lnTo>
                  <a:pt x="4036" y="1864"/>
                </a:lnTo>
                <a:lnTo>
                  <a:pt x="4018" y="1864"/>
                </a:lnTo>
                <a:lnTo>
                  <a:pt x="4001" y="1861"/>
                </a:lnTo>
                <a:lnTo>
                  <a:pt x="3983" y="1857"/>
                </a:lnTo>
                <a:lnTo>
                  <a:pt x="3966" y="1852"/>
                </a:lnTo>
                <a:lnTo>
                  <a:pt x="3949" y="1845"/>
                </a:lnTo>
                <a:lnTo>
                  <a:pt x="3933" y="1837"/>
                </a:lnTo>
                <a:lnTo>
                  <a:pt x="3916" y="1828"/>
                </a:lnTo>
                <a:lnTo>
                  <a:pt x="3901" y="1818"/>
                </a:lnTo>
                <a:lnTo>
                  <a:pt x="3887" y="1806"/>
                </a:lnTo>
                <a:lnTo>
                  <a:pt x="3873" y="1793"/>
                </a:lnTo>
                <a:lnTo>
                  <a:pt x="3861" y="1780"/>
                </a:lnTo>
                <a:lnTo>
                  <a:pt x="3848" y="1766"/>
                </a:lnTo>
                <a:lnTo>
                  <a:pt x="3838" y="1751"/>
                </a:lnTo>
                <a:lnTo>
                  <a:pt x="3829" y="1736"/>
                </a:lnTo>
                <a:lnTo>
                  <a:pt x="3822" y="1719"/>
                </a:lnTo>
                <a:lnTo>
                  <a:pt x="3816" y="1703"/>
                </a:lnTo>
                <a:lnTo>
                  <a:pt x="3699" y="1419"/>
                </a:lnTo>
                <a:lnTo>
                  <a:pt x="3691" y="1403"/>
                </a:lnTo>
                <a:lnTo>
                  <a:pt x="3685" y="1387"/>
                </a:lnTo>
                <a:lnTo>
                  <a:pt x="3680" y="1369"/>
                </a:lnTo>
                <a:lnTo>
                  <a:pt x="3677" y="1351"/>
                </a:lnTo>
                <a:lnTo>
                  <a:pt x="3675" y="1333"/>
                </a:lnTo>
                <a:lnTo>
                  <a:pt x="3675" y="1315"/>
                </a:lnTo>
                <a:lnTo>
                  <a:pt x="3675" y="1296"/>
                </a:lnTo>
                <a:lnTo>
                  <a:pt x="3678" y="1278"/>
                </a:lnTo>
                <a:lnTo>
                  <a:pt x="3681" y="1260"/>
                </a:lnTo>
                <a:lnTo>
                  <a:pt x="3685" y="1242"/>
                </a:lnTo>
                <a:lnTo>
                  <a:pt x="3691" y="1224"/>
                </a:lnTo>
                <a:lnTo>
                  <a:pt x="3698" y="1208"/>
                </a:lnTo>
                <a:lnTo>
                  <a:pt x="3706" y="1192"/>
                </a:lnTo>
                <a:lnTo>
                  <a:pt x="3717" y="1177"/>
                </a:lnTo>
                <a:lnTo>
                  <a:pt x="3727" y="1162"/>
                </a:lnTo>
                <a:lnTo>
                  <a:pt x="3739" y="1149"/>
                </a:lnTo>
                <a:lnTo>
                  <a:pt x="3883" y="1005"/>
                </a:lnTo>
                <a:lnTo>
                  <a:pt x="3895" y="992"/>
                </a:lnTo>
                <a:lnTo>
                  <a:pt x="3904" y="979"/>
                </a:lnTo>
                <a:lnTo>
                  <a:pt x="3913" y="965"/>
                </a:lnTo>
                <a:lnTo>
                  <a:pt x="3920" y="949"/>
                </a:lnTo>
                <a:lnTo>
                  <a:pt x="3926" y="933"/>
                </a:lnTo>
                <a:lnTo>
                  <a:pt x="3930" y="918"/>
                </a:lnTo>
                <a:lnTo>
                  <a:pt x="3932" y="902"/>
                </a:lnTo>
                <a:lnTo>
                  <a:pt x="3933" y="886"/>
                </a:lnTo>
                <a:lnTo>
                  <a:pt x="3932" y="869"/>
                </a:lnTo>
                <a:lnTo>
                  <a:pt x="3930" y="853"/>
                </a:lnTo>
                <a:lnTo>
                  <a:pt x="3926" y="837"/>
                </a:lnTo>
                <a:lnTo>
                  <a:pt x="3920" y="822"/>
                </a:lnTo>
                <a:lnTo>
                  <a:pt x="3913" y="806"/>
                </a:lnTo>
                <a:lnTo>
                  <a:pt x="3904" y="792"/>
                </a:lnTo>
                <a:lnTo>
                  <a:pt x="3895" y="778"/>
                </a:lnTo>
                <a:lnTo>
                  <a:pt x="3883" y="765"/>
                </a:lnTo>
                <a:lnTo>
                  <a:pt x="3643" y="525"/>
                </a:lnTo>
                <a:lnTo>
                  <a:pt x="3630" y="514"/>
                </a:lnTo>
                <a:lnTo>
                  <a:pt x="3616" y="504"/>
                </a:lnTo>
                <a:lnTo>
                  <a:pt x="3602" y="495"/>
                </a:lnTo>
                <a:lnTo>
                  <a:pt x="3587" y="489"/>
                </a:lnTo>
                <a:lnTo>
                  <a:pt x="3572" y="483"/>
                </a:lnTo>
                <a:lnTo>
                  <a:pt x="3555" y="479"/>
                </a:lnTo>
                <a:lnTo>
                  <a:pt x="3539" y="477"/>
                </a:lnTo>
                <a:lnTo>
                  <a:pt x="3523" y="476"/>
                </a:lnTo>
                <a:lnTo>
                  <a:pt x="3507" y="477"/>
                </a:lnTo>
                <a:lnTo>
                  <a:pt x="3490" y="479"/>
                </a:lnTo>
                <a:lnTo>
                  <a:pt x="3474" y="483"/>
                </a:lnTo>
                <a:lnTo>
                  <a:pt x="3459" y="489"/>
                </a:lnTo>
                <a:lnTo>
                  <a:pt x="3444" y="495"/>
                </a:lnTo>
                <a:lnTo>
                  <a:pt x="3430" y="504"/>
                </a:lnTo>
                <a:lnTo>
                  <a:pt x="3415" y="514"/>
                </a:lnTo>
                <a:lnTo>
                  <a:pt x="3403" y="525"/>
                </a:lnTo>
                <a:lnTo>
                  <a:pt x="3259" y="669"/>
                </a:lnTo>
                <a:lnTo>
                  <a:pt x="3246" y="682"/>
                </a:lnTo>
                <a:lnTo>
                  <a:pt x="3232" y="692"/>
                </a:lnTo>
                <a:lnTo>
                  <a:pt x="3217" y="702"/>
                </a:lnTo>
                <a:lnTo>
                  <a:pt x="3200" y="710"/>
                </a:lnTo>
                <a:lnTo>
                  <a:pt x="3183" y="717"/>
                </a:lnTo>
                <a:lnTo>
                  <a:pt x="3166" y="723"/>
                </a:lnTo>
                <a:lnTo>
                  <a:pt x="3149" y="727"/>
                </a:lnTo>
                <a:lnTo>
                  <a:pt x="3130" y="731"/>
                </a:lnTo>
                <a:lnTo>
                  <a:pt x="3112" y="733"/>
                </a:lnTo>
                <a:lnTo>
                  <a:pt x="3093" y="733"/>
                </a:lnTo>
                <a:lnTo>
                  <a:pt x="3075" y="733"/>
                </a:lnTo>
                <a:lnTo>
                  <a:pt x="3056" y="731"/>
                </a:lnTo>
                <a:lnTo>
                  <a:pt x="3039" y="728"/>
                </a:lnTo>
                <a:lnTo>
                  <a:pt x="3022" y="723"/>
                </a:lnTo>
                <a:lnTo>
                  <a:pt x="3005" y="717"/>
                </a:lnTo>
                <a:lnTo>
                  <a:pt x="2989" y="710"/>
                </a:lnTo>
                <a:lnTo>
                  <a:pt x="2705" y="592"/>
                </a:lnTo>
                <a:lnTo>
                  <a:pt x="2689" y="587"/>
                </a:lnTo>
                <a:lnTo>
                  <a:pt x="2673" y="579"/>
                </a:lnTo>
                <a:lnTo>
                  <a:pt x="2658" y="570"/>
                </a:lnTo>
                <a:lnTo>
                  <a:pt x="2642" y="560"/>
                </a:lnTo>
                <a:lnTo>
                  <a:pt x="2628" y="549"/>
                </a:lnTo>
                <a:lnTo>
                  <a:pt x="2615" y="536"/>
                </a:lnTo>
                <a:lnTo>
                  <a:pt x="2603" y="522"/>
                </a:lnTo>
                <a:lnTo>
                  <a:pt x="2591" y="507"/>
                </a:lnTo>
                <a:lnTo>
                  <a:pt x="2581" y="492"/>
                </a:lnTo>
                <a:lnTo>
                  <a:pt x="2571" y="476"/>
                </a:lnTo>
                <a:lnTo>
                  <a:pt x="2563" y="460"/>
                </a:lnTo>
                <a:lnTo>
                  <a:pt x="2556" y="442"/>
                </a:lnTo>
                <a:lnTo>
                  <a:pt x="2551" y="425"/>
                </a:lnTo>
                <a:lnTo>
                  <a:pt x="2547" y="408"/>
                </a:lnTo>
                <a:lnTo>
                  <a:pt x="2544" y="391"/>
                </a:lnTo>
                <a:lnTo>
                  <a:pt x="2543" y="373"/>
                </a:lnTo>
                <a:lnTo>
                  <a:pt x="2543" y="169"/>
                </a:lnTo>
                <a:lnTo>
                  <a:pt x="2543" y="152"/>
                </a:lnTo>
                <a:lnTo>
                  <a:pt x="2540" y="135"/>
                </a:lnTo>
                <a:lnTo>
                  <a:pt x="2536" y="119"/>
                </a:lnTo>
                <a:lnTo>
                  <a:pt x="2530" y="103"/>
                </a:lnTo>
                <a:lnTo>
                  <a:pt x="2523" y="88"/>
                </a:lnTo>
                <a:lnTo>
                  <a:pt x="2515" y="75"/>
                </a:lnTo>
                <a:lnTo>
                  <a:pt x="2505" y="62"/>
                </a:lnTo>
                <a:lnTo>
                  <a:pt x="2493" y="50"/>
                </a:lnTo>
                <a:lnTo>
                  <a:pt x="2481" y="39"/>
                </a:lnTo>
                <a:lnTo>
                  <a:pt x="2469" y="28"/>
                </a:lnTo>
                <a:lnTo>
                  <a:pt x="2455" y="20"/>
                </a:lnTo>
                <a:lnTo>
                  <a:pt x="2440" y="13"/>
                </a:lnTo>
                <a:lnTo>
                  <a:pt x="2424" y="7"/>
                </a:lnTo>
                <a:lnTo>
                  <a:pt x="2408" y="3"/>
                </a:lnTo>
                <a:lnTo>
                  <a:pt x="2391" y="1"/>
                </a:lnTo>
                <a:lnTo>
                  <a:pt x="2374" y="0"/>
                </a:lnTo>
                <a:lnTo>
                  <a:pt x="2035" y="0"/>
                </a:lnTo>
                <a:lnTo>
                  <a:pt x="2018" y="1"/>
                </a:lnTo>
                <a:lnTo>
                  <a:pt x="2001" y="3"/>
                </a:lnTo>
                <a:lnTo>
                  <a:pt x="1985" y="7"/>
                </a:lnTo>
                <a:lnTo>
                  <a:pt x="1969" y="13"/>
                </a:lnTo>
                <a:lnTo>
                  <a:pt x="1955" y="20"/>
                </a:lnTo>
                <a:lnTo>
                  <a:pt x="1941" y="28"/>
                </a:lnTo>
                <a:lnTo>
                  <a:pt x="1927" y="39"/>
                </a:lnTo>
                <a:lnTo>
                  <a:pt x="1915" y="50"/>
                </a:lnTo>
                <a:lnTo>
                  <a:pt x="1904" y="62"/>
                </a:lnTo>
                <a:lnTo>
                  <a:pt x="1894" y="75"/>
                </a:lnTo>
                <a:lnTo>
                  <a:pt x="1886" y="88"/>
                </a:lnTo>
                <a:lnTo>
                  <a:pt x="1879" y="103"/>
                </a:lnTo>
                <a:lnTo>
                  <a:pt x="1873" y="119"/>
                </a:lnTo>
                <a:lnTo>
                  <a:pt x="1869" y="135"/>
                </a:lnTo>
                <a:lnTo>
                  <a:pt x="1867" y="152"/>
                </a:lnTo>
                <a:lnTo>
                  <a:pt x="1866" y="169"/>
                </a:lnTo>
                <a:lnTo>
                  <a:pt x="1866" y="373"/>
                </a:lnTo>
                <a:lnTo>
                  <a:pt x="1864" y="391"/>
                </a:lnTo>
                <a:lnTo>
                  <a:pt x="1861" y="408"/>
                </a:lnTo>
                <a:lnTo>
                  <a:pt x="1858" y="425"/>
                </a:lnTo>
                <a:lnTo>
                  <a:pt x="1852" y="442"/>
                </a:lnTo>
                <a:lnTo>
                  <a:pt x="1845" y="460"/>
                </a:lnTo>
                <a:lnTo>
                  <a:pt x="1837" y="476"/>
                </a:lnTo>
                <a:lnTo>
                  <a:pt x="1828" y="492"/>
                </a:lnTo>
                <a:lnTo>
                  <a:pt x="1818" y="507"/>
                </a:lnTo>
                <a:lnTo>
                  <a:pt x="1807" y="522"/>
                </a:lnTo>
                <a:lnTo>
                  <a:pt x="1793" y="536"/>
                </a:lnTo>
                <a:lnTo>
                  <a:pt x="1780" y="549"/>
                </a:lnTo>
                <a:lnTo>
                  <a:pt x="1766" y="560"/>
                </a:lnTo>
                <a:lnTo>
                  <a:pt x="1751" y="570"/>
                </a:lnTo>
                <a:lnTo>
                  <a:pt x="1736" y="579"/>
                </a:lnTo>
                <a:lnTo>
                  <a:pt x="1719" y="587"/>
                </a:lnTo>
                <a:lnTo>
                  <a:pt x="1703" y="592"/>
                </a:lnTo>
                <a:lnTo>
                  <a:pt x="1419" y="710"/>
                </a:lnTo>
                <a:lnTo>
                  <a:pt x="1404" y="717"/>
                </a:lnTo>
                <a:lnTo>
                  <a:pt x="1387" y="723"/>
                </a:lnTo>
                <a:lnTo>
                  <a:pt x="1370" y="728"/>
                </a:lnTo>
                <a:lnTo>
                  <a:pt x="1352" y="731"/>
                </a:lnTo>
                <a:lnTo>
                  <a:pt x="1334" y="733"/>
                </a:lnTo>
                <a:lnTo>
                  <a:pt x="1316" y="733"/>
                </a:lnTo>
                <a:lnTo>
                  <a:pt x="1297" y="733"/>
                </a:lnTo>
                <a:lnTo>
                  <a:pt x="1278" y="731"/>
                </a:lnTo>
                <a:lnTo>
                  <a:pt x="1261" y="727"/>
                </a:lnTo>
                <a:lnTo>
                  <a:pt x="1243" y="723"/>
                </a:lnTo>
                <a:lnTo>
                  <a:pt x="1225" y="717"/>
                </a:lnTo>
                <a:lnTo>
                  <a:pt x="1208" y="710"/>
                </a:lnTo>
                <a:lnTo>
                  <a:pt x="1193" y="702"/>
                </a:lnTo>
                <a:lnTo>
                  <a:pt x="1178" y="692"/>
                </a:lnTo>
                <a:lnTo>
                  <a:pt x="1164" y="682"/>
                </a:lnTo>
                <a:lnTo>
                  <a:pt x="1150" y="669"/>
                </a:lnTo>
                <a:lnTo>
                  <a:pt x="1005" y="525"/>
                </a:lnTo>
                <a:lnTo>
                  <a:pt x="993" y="514"/>
                </a:lnTo>
                <a:lnTo>
                  <a:pt x="979" y="504"/>
                </a:lnTo>
                <a:lnTo>
                  <a:pt x="965" y="495"/>
                </a:lnTo>
                <a:lnTo>
                  <a:pt x="950" y="489"/>
                </a:lnTo>
                <a:lnTo>
                  <a:pt x="934" y="483"/>
                </a:lnTo>
                <a:lnTo>
                  <a:pt x="918" y="479"/>
                </a:lnTo>
                <a:lnTo>
                  <a:pt x="902" y="477"/>
                </a:lnTo>
                <a:lnTo>
                  <a:pt x="886" y="476"/>
                </a:lnTo>
                <a:lnTo>
                  <a:pt x="869" y="477"/>
                </a:lnTo>
                <a:lnTo>
                  <a:pt x="853" y="479"/>
                </a:lnTo>
                <a:lnTo>
                  <a:pt x="837" y="483"/>
                </a:lnTo>
                <a:lnTo>
                  <a:pt x="822" y="489"/>
                </a:lnTo>
                <a:lnTo>
                  <a:pt x="807" y="495"/>
                </a:lnTo>
                <a:lnTo>
                  <a:pt x="792" y="504"/>
                </a:lnTo>
                <a:lnTo>
                  <a:pt x="779" y="514"/>
                </a:lnTo>
                <a:lnTo>
                  <a:pt x="766" y="525"/>
                </a:lnTo>
                <a:lnTo>
                  <a:pt x="527" y="765"/>
                </a:lnTo>
                <a:lnTo>
                  <a:pt x="514" y="778"/>
                </a:lnTo>
                <a:lnTo>
                  <a:pt x="504" y="792"/>
                </a:lnTo>
                <a:lnTo>
                  <a:pt x="496" y="806"/>
                </a:lnTo>
                <a:lnTo>
                  <a:pt x="489" y="822"/>
                </a:lnTo>
                <a:lnTo>
                  <a:pt x="484" y="837"/>
                </a:lnTo>
                <a:lnTo>
                  <a:pt x="480" y="853"/>
                </a:lnTo>
                <a:lnTo>
                  <a:pt x="477" y="869"/>
                </a:lnTo>
                <a:lnTo>
                  <a:pt x="477" y="886"/>
                </a:lnTo>
                <a:lnTo>
                  <a:pt x="477" y="902"/>
                </a:lnTo>
                <a:lnTo>
                  <a:pt x="480" y="918"/>
                </a:lnTo>
                <a:lnTo>
                  <a:pt x="484" y="933"/>
                </a:lnTo>
                <a:lnTo>
                  <a:pt x="489" y="949"/>
                </a:lnTo>
                <a:lnTo>
                  <a:pt x="496" y="965"/>
                </a:lnTo>
                <a:lnTo>
                  <a:pt x="504" y="979"/>
                </a:lnTo>
                <a:lnTo>
                  <a:pt x="514" y="992"/>
                </a:lnTo>
                <a:lnTo>
                  <a:pt x="527" y="1005"/>
                </a:lnTo>
                <a:lnTo>
                  <a:pt x="670" y="1149"/>
                </a:lnTo>
                <a:lnTo>
                  <a:pt x="682" y="1162"/>
                </a:lnTo>
                <a:lnTo>
                  <a:pt x="693" y="1177"/>
                </a:lnTo>
                <a:lnTo>
                  <a:pt x="702" y="1192"/>
                </a:lnTo>
                <a:lnTo>
                  <a:pt x="710" y="1208"/>
                </a:lnTo>
                <a:lnTo>
                  <a:pt x="717" y="1224"/>
                </a:lnTo>
                <a:lnTo>
                  <a:pt x="723" y="1242"/>
                </a:lnTo>
                <a:lnTo>
                  <a:pt x="728" y="1260"/>
                </a:lnTo>
                <a:lnTo>
                  <a:pt x="732" y="1278"/>
                </a:lnTo>
                <a:lnTo>
                  <a:pt x="734" y="1296"/>
                </a:lnTo>
                <a:lnTo>
                  <a:pt x="735" y="1315"/>
                </a:lnTo>
                <a:lnTo>
                  <a:pt x="734" y="1333"/>
                </a:lnTo>
                <a:lnTo>
                  <a:pt x="732" y="1351"/>
                </a:lnTo>
                <a:lnTo>
                  <a:pt x="728" y="1369"/>
                </a:lnTo>
                <a:lnTo>
                  <a:pt x="723" y="1387"/>
                </a:lnTo>
                <a:lnTo>
                  <a:pt x="717" y="1403"/>
                </a:lnTo>
                <a:lnTo>
                  <a:pt x="710" y="1419"/>
                </a:lnTo>
                <a:lnTo>
                  <a:pt x="594" y="1703"/>
                </a:lnTo>
                <a:lnTo>
                  <a:pt x="587" y="1719"/>
                </a:lnTo>
                <a:lnTo>
                  <a:pt x="579" y="1736"/>
                </a:lnTo>
                <a:lnTo>
                  <a:pt x="570" y="1751"/>
                </a:lnTo>
                <a:lnTo>
                  <a:pt x="560" y="1766"/>
                </a:lnTo>
                <a:lnTo>
                  <a:pt x="549" y="1780"/>
                </a:lnTo>
                <a:lnTo>
                  <a:pt x="536" y="1793"/>
                </a:lnTo>
                <a:lnTo>
                  <a:pt x="523" y="1806"/>
                </a:lnTo>
                <a:lnTo>
                  <a:pt x="508" y="1818"/>
                </a:lnTo>
                <a:lnTo>
                  <a:pt x="493" y="1828"/>
                </a:lnTo>
                <a:lnTo>
                  <a:pt x="477" y="1837"/>
                </a:lnTo>
                <a:lnTo>
                  <a:pt x="460" y="1845"/>
                </a:lnTo>
                <a:lnTo>
                  <a:pt x="443" y="1852"/>
                </a:lnTo>
                <a:lnTo>
                  <a:pt x="426" y="1857"/>
                </a:lnTo>
                <a:lnTo>
                  <a:pt x="409" y="1861"/>
                </a:lnTo>
                <a:lnTo>
                  <a:pt x="391" y="1864"/>
                </a:lnTo>
                <a:lnTo>
                  <a:pt x="373" y="1865"/>
                </a:lnTo>
                <a:lnTo>
                  <a:pt x="170" y="1864"/>
                </a:lnTo>
                <a:lnTo>
                  <a:pt x="152" y="1865"/>
                </a:lnTo>
                <a:lnTo>
                  <a:pt x="136" y="1868"/>
                </a:lnTo>
                <a:lnTo>
                  <a:pt x="120" y="1873"/>
                </a:lnTo>
                <a:lnTo>
                  <a:pt x="104" y="1879"/>
                </a:lnTo>
                <a:lnTo>
                  <a:pt x="89" y="1886"/>
                </a:lnTo>
                <a:lnTo>
                  <a:pt x="75" y="1894"/>
                </a:lnTo>
                <a:lnTo>
                  <a:pt x="62" y="1904"/>
                </a:lnTo>
                <a:lnTo>
                  <a:pt x="50" y="1915"/>
                </a:lnTo>
                <a:lnTo>
                  <a:pt x="39" y="1926"/>
                </a:lnTo>
                <a:lnTo>
                  <a:pt x="30" y="1939"/>
                </a:lnTo>
                <a:lnTo>
                  <a:pt x="20" y="1954"/>
                </a:lnTo>
                <a:lnTo>
                  <a:pt x="13" y="1969"/>
                </a:lnTo>
                <a:lnTo>
                  <a:pt x="8" y="1984"/>
                </a:lnTo>
                <a:lnTo>
                  <a:pt x="3" y="2000"/>
                </a:lnTo>
                <a:lnTo>
                  <a:pt x="1" y="2018"/>
                </a:lnTo>
                <a:lnTo>
                  <a:pt x="0" y="2035"/>
                </a:lnTo>
                <a:lnTo>
                  <a:pt x="0" y="2374"/>
                </a:lnTo>
                <a:lnTo>
                  <a:pt x="1" y="2391"/>
                </a:lnTo>
                <a:lnTo>
                  <a:pt x="3" y="2408"/>
                </a:lnTo>
                <a:lnTo>
                  <a:pt x="8" y="2424"/>
                </a:lnTo>
                <a:lnTo>
                  <a:pt x="13" y="2440"/>
                </a:lnTo>
                <a:lnTo>
                  <a:pt x="20" y="2454"/>
                </a:lnTo>
                <a:lnTo>
                  <a:pt x="30" y="2468"/>
                </a:lnTo>
                <a:lnTo>
                  <a:pt x="39" y="2481"/>
                </a:lnTo>
                <a:lnTo>
                  <a:pt x="50" y="2493"/>
                </a:lnTo>
                <a:lnTo>
                  <a:pt x="62" y="2504"/>
                </a:lnTo>
                <a:lnTo>
                  <a:pt x="75" y="2515"/>
                </a:lnTo>
                <a:lnTo>
                  <a:pt x="89" y="2523"/>
                </a:lnTo>
                <a:lnTo>
                  <a:pt x="104" y="2530"/>
                </a:lnTo>
                <a:lnTo>
                  <a:pt x="120" y="2536"/>
                </a:lnTo>
                <a:lnTo>
                  <a:pt x="136" y="2540"/>
                </a:lnTo>
                <a:lnTo>
                  <a:pt x="152" y="2542"/>
                </a:lnTo>
                <a:lnTo>
                  <a:pt x="170" y="2543"/>
                </a:lnTo>
                <a:lnTo>
                  <a:pt x="373" y="2543"/>
                </a:lnTo>
                <a:lnTo>
                  <a:pt x="391" y="2544"/>
                </a:lnTo>
                <a:lnTo>
                  <a:pt x="408" y="2547"/>
                </a:lnTo>
                <a:lnTo>
                  <a:pt x="426" y="2551"/>
                </a:lnTo>
                <a:lnTo>
                  <a:pt x="443" y="2556"/>
                </a:lnTo>
                <a:lnTo>
                  <a:pt x="460" y="2563"/>
                </a:lnTo>
                <a:lnTo>
                  <a:pt x="477" y="2571"/>
                </a:lnTo>
                <a:lnTo>
                  <a:pt x="492" y="2581"/>
                </a:lnTo>
                <a:lnTo>
                  <a:pt x="507" y="2591"/>
                </a:lnTo>
                <a:lnTo>
                  <a:pt x="523" y="2603"/>
                </a:lnTo>
                <a:lnTo>
                  <a:pt x="536" y="2615"/>
                </a:lnTo>
                <a:lnTo>
                  <a:pt x="549" y="2628"/>
                </a:lnTo>
                <a:lnTo>
                  <a:pt x="560" y="2642"/>
                </a:lnTo>
                <a:lnTo>
                  <a:pt x="570" y="2658"/>
                </a:lnTo>
                <a:lnTo>
                  <a:pt x="579" y="2673"/>
                </a:lnTo>
                <a:lnTo>
                  <a:pt x="586" y="2689"/>
                </a:lnTo>
                <a:lnTo>
                  <a:pt x="593" y="2705"/>
                </a:lnTo>
                <a:lnTo>
                  <a:pt x="710" y="2989"/>
                </a:lnTo>
                <a:lnTo>
                  <a:pt x="717" y="3006"/>
                </a:lnTo>
                <a:lnTo>
                  <a:pt x="723" y="3022"/>
                </a:lnTo>
                <a:lnTo>
                  <a:pt x="728" y="3039"/>
                </a:lnTo>
                <a:lnTo>
                  <a:pt x="732" y="3057"/>
                </a:lnTo>
                <a:lnTo>
                  <a:pt x="734" y="3075"/>
                </a:lnTo>
                <a:lnTo>
                  <a:pt x="735" y="3094"/>
                </a:lnTo>
                <a:lnTo>
                  <a:pt x="734" y="3112"/>
                </a:lnTo>
                <a:lnTo>
                  <a:pt x="732" y="3130"/>
                </a:lnTo>
                <a:lnTo>
                  <a:pt x="727" y="3149"/>
                </a:lnTo>
                <a:lnTo>
                  <a:pt x="723" y="3166"/>
                </a:lnTo>
                <a:lnTo>
                  <a:pt x="717" y="3184"/>
                </a:lnTo>
                <a:lnTo>
                  <a:pt x="710" y="3200"/>
                </a:lnTo>
                <a:lnTo>
                  <a:pt x="702" y="3217"/>
                </a:lnTo>
                <a:lnTo>
                  <a:pt x="693" y="3232"/>
                </a:lnTo>
                <a:lnTo>
                  <a:pt x="682" y="3246"/>
                </a:lnTo>
                <a:lnTo>
                  <a:pt x="670" y="3259"/>
                </a:lnTo>
                <a:lnTo>
                  <a:pt x="526" y="3403"/>
                </a:lnTo>
                <a:lnTo>
                  <a:pt x="514" y="3415"/>
                </a:lnTo>
                <a:lnTo>
                  <a:pt x="504" y="3430"/>
                </a:lnTo>
                <a:lnTo>
                  <a:pt x="496" y="3444"/>
                </a:lnTo>
                <a:lnTo>
                  <a:pt x="489" y="3459"/>
                </a:lnTo>
                <a:lnTo>
                  <a:pt x="483" y="3474"/>
                </a:lnTo>
                <a:lnTo>
                  <a:pt x="480" y="3490"/>
                </a:lnTo>
                <a:lnTo>
                  <a:pt x="477" y="3507"/>
                </a:lnTo>
                <a:lnTo>
                  <a:pt x="477" y="3523"/>
                </a:lnTo>
                <a:lnTo>
                  <a:pt x="477" y="3539"/>
                </a:lnTo>
                <a:lnTo>
                  <a:pt x="480" y="3555"/>
                </a:lnTo>
                <a:lnTo>
                  <a:pt x="483" y="3572"/>
                </a:lnTo>
                <a:lnTo>
                  <a:pt x="489" y="3587"/>
                </a:lnTo>
                <a:lnTo>
                  <a:pt x="496" y="3602"/>
                </a:lnTo>
                <a:lnTo>
                  <a:pt x="504" y="3616"/>
                </a:lnTo>
                <a:lnTo>
                  <a:pt x="514" y="3630"/>
                </a:lnTo>
                <a:lnTo>
                  <a:pt x="526" y="3643"/>
                </a:lnTo>
                <a:lnTo>
                  <a:pt x="766" y="3883"/>
                </a:lnTo>
                <a:lnTo>
                  <a:pt x="779" y="3894"/>
                </a:lnTo>
                <a:lnTo>
                  <a:pt x="792" y="3904"/>
                </a:lnTo>
                <a:lnTo>
                  <a:pt x="807" y="3913"/>
                </a:lnTo>
                <a:lnTo>
                  <a:pt x="822" y="3921"/>
                </a:lnTo>
                <a:lnTo>
                  <a:pt x="837" y="3926"/>
                </a:lnTo>
                <a:lnTo>
                  <a:pt x="853" y="3930"/>
                </a:lnTo>
                <a:lnTo>
                  <a:pt x="869" y="3932"/>
                </a:lnTo>
                <a:lnTo>
                  <a:pt x="886" y="3933"/>
                </a:lnTo>
                <a:lnTo>
                  <a:pt x="902" y="3932"/>
                </a:lnTo>
                <a:lnTo>
                  <a:pt x="918" y="3930"/>
                </a:lnTo>
                <a:lnTo>
                  <a:pt x="934" y="3926"/>
                </a:lnTo>
                <a:lnTo>
                  <a:pt x="950" y="3921"/>
                </a:lnTo>
                <a:lnTo>
                  <a:pt x="965" y="3913"/>
                </a:lnTo>
                <a:lnTo>
                  <a:pt x="979" y="3904"/>
                </a:lnTo>
                <a:lnTo>
                  <a:pt x="993" y="3894"/>
                </a:lnTo>
                <a:lnTo>
                  <a:pt x="1005" y="3883"/>
                </a:lnTo>
                <a:lnTo>
                  <a:pt x="1150" y="3739"/>
                </a:lnTo>
                <a:lnTo>
                  <a:pt x="1163" y="3727"/>
                </a:lnTo>
                <a:lnTo>
                  <a:pt x="1177" y="3717"/>
                </a:lnTo>
                <a:lnTo>
                  <a:pt x="1192" y="3706"/>
                </a:lnTo>
                <a:lnTo>
                  <a:pt x="1208" y="3698"/>
                </a:lnTo>
                <a:lnTo>
                  <a:pt x="1225" y="3691"/>
                </a:lnTo>
                <a:lnTo>
                  <a:pt x="1243" y="3685"/>
                </a:lnTo>
                <a:lnTo>
                  <a:pt x="1260" y="3681"/>
                </a:lnTo>
                <a:lnTo>
                  <a:pt x="1278" y="3678"/>
                </a:lnTo>
                <a:lnTo>
                  <a:pt x="1296" y="3675"/>
                </a:lnTo>
                <a:lnTo>
                  <a:pt x="1315" y="3675"/>
                </a:lnTo>
                <a:lnTo>
                  <a:pt x="1333" y="3675"/>
                </a:lnTo>
                <a:lnTo>
                  <a:pt x="1351" y="3677"/>
                </a:lnTo>
                <a:lnTo>
                  <a:pt x="1370" y="3681"/>
                </a:lnTo>
                <a:lnTo>
                  <a:pt x="1387" y="3685"/>
                </a:lnTo>
                <a:lnTo>
                  <a:pt x="1403" y="3691"/>
                </a:lnTo>
                <a:lnTo>
                  <a:pt x="1419" y="3699"/>
                </a:lnTo>
                <a:lnTo>
                  <a:pt x="1703" y="3816"/>
                </a:lnTo>
                <a:lnTo>
                  <a:pt x="1719" y="3822"/>
                </a:lnTo>
                <a:lnTo>
                  <a:pt x="1736" y="3829"/>
                </a:lnTo>
                <a:lnTo>
                  <a:pt x="1751" y="3838"/>
                </a:lnTo>
                <a:lnTo>
                  <a:pt x="1766" y="3848"/>
                </a:lnTo>
                <a:lnTo>
                  <a:pt x="1780" y="3861"/>
                </a:lnTo>
                <a:lnTo>
                  <a:pt x="1793" y="3873"/>
                </a:lnTo>
                <a:lnTo>
                  <a:pt x="1807" y="3887"/>
                </a:lnTo>
                <a:lnTo>
                  <a:pt x="1818" y="3901"/>
                </a:lnTo>
                <a:lnTo>
                  <a:pt x="1828" y="3916"/>
                </a:lnTo>
                <a:lnTo>
                  <a:pt x="1837" y="3933"/>
                </a:lnTo>
                <a:lnTo>
                  <a:pt x="1845" y="3949"/>
                </a:lnTo>
                <a:lnTo>
                  <a:pt x="1852" y="3966"/>
                </a:lnTo>
                <a:lnTo>
                  <a:pt x="1858" y="3983"/>
                </a:lnTo>
                <a:lnTo>
                  <a:pt x="1861" y="4001"/>
                </a:lnTo>
                <a:lnTo>
                  <a:pt x="1864" y="4019"/>
                </a:lnTo>
                <a:lnTo>
                  <a:pt x="1866" y="4036"/>
                </a:lnTo>
                <a:lnTo>
                  <a:pt x="1866" y="4239"/>
                </a:lnTo>
                <a:lnTo>
                  <a:pt x="1867" y="4256"/>
                </a:lnTo>
                <a:lnTo>
                  <a:pt x="1869" y="4272"/>
                </a:lnTo>
                <a:lnTo>
                  <a:pt x="1873" y="4289"/>
                </a:lnTo>
                <a:lnTo>
                  <a:pt x="1879" y="4305"/>
                </a:lnTo>
                <a:lnTo>
                  <a:pt x="1886" y="4319"/>
                </a:lnTo>
                <a:lnTo>
                  <a:pt x="1894" y="4333"/>
                </a:lnTo>
                <a:lnTo>
                  <a:pt x="1904" y="4347"/>
                </a:lnTo>
                <a:lnTo>
                  <a:pt x="1915" y="4359"/>
                </a:lnTo>
                <a:lnTo>
                  <a:pt x="1927" y="4370"/>
                </a:lnTo>
                <a:lnTo>
                  <a:pt x="1941" y="4379"/>
                </a:lnTo>
                <a:lnTo>
                  <a:pt x="1954" y="4388"/>
                </a:lnTo>
                <a:lnTo>
                  <a:pt x="1969" y="4395"/>
                </a:lnTo>
                <a:lnTo>
                  <a:pt x="1984" y="4400"/>
                </a:lnTo>
                <a:lnTo>
                  <a:pt x="2000" y="4405"/>
                </a:lnTo>
                <a:lnTo>
                  <a:pt x="2018" y="4407"/>
                </a:lnTo>
                <a:lnTo>
                  <a:pt x="2035" y="4408"/>
                </a:lnTo>
                <a:lnTo>
                  <a:pt x="2374" y="4408"/>
                </a:lnTo>
                <a:lnTo>
                  <a:pt x="2391" y="4407"/>
                </a:lnTo>
                <a:lnTo>
                  <a:pt x="2408" y="4405"/>
                </a:lnTo>
                <a:lnTo>
                  <a:pt x="2424" y="4400"/>
                </a:lnTo>
                <a:lnTo>
                  <a:pt x="2440" y="4395"/>
                </a:lnTo>
                <a:lnTo>
                  <a:pt x="2455" y="4388"/>
                </a:lnTo>
                <a:lnTo>
                  <a:pt x="2469" y="4379"/>
                </a:lnTo>
                <a:lnTo>
                  <a:pt x="2481" y="4370"/>
                </a:lnTo>
                <a:lnTo>
                  <a:pt x="2493" y="4359"/>
                </a:lnTo>
                <a:lnTo>
                  <a:pt x="2505" y="4347"/>
                </a:lnTo>
                <a:lnTo>
                  <a:pt x="2515" y="4333"/>
                </a:lnTo>
                <a:lnTo>
                  <a:pt x="2523" y="4319"/>
                </a:lnTo>
                <a:lnTo>
                  <a:pt x="2530" y="4305"/>
                </a:lnTo>
                <a:lnTo>
                  <a:pt x="2536" y="4289"/>
                </a:lnTo>
                <a:lnTo>
                  <a:pt x="2540" y="4272"/>
                </a:lnTo>
                <a:lnTo>
                  <a:pt x="2543" y="4256"/>
                </a:lnTo>
                <a:lnTo>
                  <a:pt x="2543" y="4239"/>
                </a:lnTo>
                <a:lnTo>
                  <a:pt x="2543" y="4036"/>
                </a:lnTo>
                <a:lnTo>
                  <a:pt x="2544" y="4019"/>
                </a:lnTo>
                <a:lnTo>
                  <a:pt x="2547" y="4001"/>
                </a:lnTo>
                <a:lnTo>
                  <a:pt x="2551" y="3983"/>
                </a:lnTo>
                <a:lnTo>
                  <a:pt x="2556" y="3966"/>
                </a:lnTo>
                <a:lnTo>
                  <a:pt x="2563" y="3949"/>
                </a:lnTo>
                <a:lnTo>
                  <a:pt x="2571" y="3933"/>
                </a:lnTo>
                <a:lnTo>
                  <a:pt x="2581" y="3916"/>
                </a:lnTo>
                <a:lnTo>
                  <a:pt x="2591" y="3901"/>
                </a:lnTo>
                <a:lnTo>
                  <a:pt x="2603" y="3887"/>
                </a:lnTo>
                <a:lnTo>
                  <a:pt x="2615" y="3873"/>
                </a:lnTo>
                <a:lnTo>
                  <a:pt x="2628" y="3861"/>
                </a:lnTo>
                <a:lnTo>
                  <a:pt x="2642" y="3848"/>
                </a:lnTo>
                <a:lnTo>
                  <a:pt x="2658" y="3838"/>
                </a:lnTo>
                <a:lnTo>
                  <a:pt x="2673" y="3829"/>
                </a:lnTo>
                <a:lnTo>
                  <a:pt x="2689" y="3822"/>
                </a:lnTo>
                <a:lnTo>
                  <a:pt x="2705" y="3816"/>
                </a:lnTo>
                <a:lnTo>
                  <a:pt x="2989" y="3699"/>
                </a:lnTo>
                <a:lnTo>
                  <a:pt x="3006" y="3691"/>
                </a:lnTo>
                <a:lnTo>
                  <a:pt x="3022" y="3685"/>
                </a:lnTo>
                <a:lnTo>
                  <a:pt x="3039" y="3681"/>
                </a:lnTo>
                <a:lnTo>
                  <a:pt x="3057" y="3677"/>
                </a:lnTo>
                <a:lnTo>
                  <a:pt x="3076" y="3675"/>
                </a:lnTo>
                <a:lnTo>
                  <a:pt x="3094" y="3675"/>
                </a:lnTo>
                <a:lnTo>
                  <a:pt x="3112" y="3675"/>
                </a:lnTo>
                <a:lnTo>
                  <a:pt x="3130" y="3678"/>
                </a:lnTo>
                <a:lnTo>
                  <a:pt x="3149" y="3681"/>
                </a:lnTo>
                <a:lnTo>
                  <a:pt x="3167" y="3685"/>
                </a:lnTo>
                <a:lnTo>
                  <a:pt x="3184" y="3691"/>
                </a:lnTo>
                <a:lnTo>
                  <a:pt x="3201" y="3698"/>
                </a:lnTo>
                <a:lnTo>
                  <a:pt x="3217" y="3706"/>
                </a:lnTo>
                <a:lnTo>
                  <a:pt x="3232" y="3717"/>
                </a:lnTo>
                <a:lnTo>
                  <a:pt x="3246" y="3727"/>
                </a:lnTo>
                <a:lnTo>
                  <a:pt x="3259" y="3739"/>
                </a:lnTo>
                <a:lnTo>
                  <a:pt x="3403" y="3883"/>
                </a:lnTo>
                <a:lnTo>
                  <a:pt x="3415" y="3894"/>
                </a:lnTo>
                <a:lnTo>
                  <a:pt x="3430" y="3904"/>
                </a:lnTo>
                <a:lnTo>
                  <a:pt x="3444" y="3913"/>
                </a:lnTo>
                <a:lnTo>
                  <a:pt x="3459" y="3921"/>
                </a:lnTo>
                <a:lnTo>
                  <a:pt x="3474" y="3926"/>
                </a:lnTo>
                <a:lnTo>
                  <a:pt x="3490" y="3930"/>
                </a:lnTo>
                <a:lnTo>
                  <a:pt x="3507" y="3932"/>
                </a:lnTo>
                <a:lnTo>
                  <a:pt x="3523" y="3933"/>
                </a:lnTo>
                <a:lnTo>
                  <a:pt x="3539" y="3932"/>
                </a:lnTo>
                <a:lnTo>
                  <a:pt x="3555" y="3930"/>
                </a:lnTo>
                <a:lnTo>
                  <a:pt x="3572" y="3926"/>
                </a:lnTo>
                <a:lnTo>
                  <a:pt x="3587" y="3921"/>
                </a:lnTo>
                <a:lnTo>
                  <a:pt x="3602" y="3913"/>
                </a:lnTo>
                <a:lnTo>
                  <a:pt x="3616" y="3904"/>
                </a:lnTo>
                <a:lnTo>
                  <a:pt x="3630" y="3894"/>
                </a:lnTo>
                <a:lnTo>
                  <a:pt x="3643" y="3883"/>
                </a:lnTo>
                <a:lnTo>
                  <a:pt x="3883" y="3643"/>
                </a:lnTo>
                <a:lnTo>
                  <a:pt x="3895" y="3630"/>
                </a:lnTo>
                <a:lnTo>
                  <a:pt x="3904" y="3616"/>
                </a:lnTo>
                <a:lnTo>
                  <a:pt x="3913" y="3602"/>
                </a:lnTo>
                <a:lnTo>
                  <a:pt x="3920" y="3587"/>
                </a:lnTo>
                <a:lnTo>
                  <a:pt x="3926" y="3572"/>
                </a:lnTo>
                <a:lnTo>
                  <a:pt x="3930" y="3555"/>
                </a:lnTo>
                <a:lnTo>
                  <a:pt x="3932" y="3539"/>
                </a:lnTo>
                <a:lnTo>
                  <a:pt x="3933" y="3523"/>
                </a:lnTo>
                <a:lnTo>
                  <a:pt x="3932" y="3507"/>
                </a:lnTo>
                <a:lnTo>
                  <a:pt x="3930" y="3490"/>
                </a:lnTo>
                <a:lnTo>
                  <a:pt x="3926" y="3474"/>
                </a:lnTo>
                <a:lnTo>
                  <a:pt x="3920" y="3459"/>
                </a:lnTo>
                <a:lnTo>
                  <a:pt x="3913" y="3444"/>
                </a:lnTo>
                <a:lnTo>
                  <a:pt x="3904" y="3430"/>
                </a:lnTo>
                <a:lnTo>
                  <a:pt x="3895" y="3415"/>
                </a:lnTo>
                <a:lnTo>
                  <a:pt x="3883" y="3403"/>
                </a:lnTo>
                <a:lnTo>
                  <a:pt x="3739" y="3259"/>
                </a:lnTo>
                <a:lnTo>
                  <a:pt x="3727" y="3246"/>
                </a:lnTo>
                <a:lnTo>
                  <a:pt x="3717" y="3232"/>
                </a:lnTo>
                <a:lnTo>
                  <a:pt x="3706" y="3217"/>
                </a:lnTo>
                <a:lnTo>
                  <a:pt x="3698" y="3200"/>
                </a:lnTo>
                <a:lnTo>
                  <a:pt x="3691" y="3184"/>
                </a:lnTo>
                <a:lnTo>
                  <a:pt x="3685" y="3166"/>
                </a:lnTo>
                <a:lnTo>
                  <a:pt x="3681" y="3149"/>
                </a:lnTo>
                <a:lnTo>
                  <a:pt x="3678" y="3130"/>
                </a:lnTo>
                <a:lnTo>
                  <a:pt x="3675" y="3112"/>
                </a:lnTo>
                <a:lnTo>
                  <a:pt x="3675" y="3094"/>
                </a:lnTo>
                <a:lnTo>
                  <a:pt x="3675" y="3075"/>
                </a:lnTo>
                <a:lnTo>
                  <a:pt x="3677" y="3057"/>
                </a:lnTo>
                <a:lnTo>
                  <a:pt x="3680" y="3039"/>
                </a:lnTo>
                <a:lnTo>
                  <a:pt x="3685" y="3022"/>
                </a:lnTo>
                <a:lnTo>
                  <a:pt x="3691" y="3006"/>
                </a:lnTo>
                <a:lnTo>
                  <a:pt x="3699" y="2989"/>
                </a:lnTo>
                <a:lnTo>
                  <a:pt x="3816" y="2705"/>
                </a:lnTo>
                <a:lnTo>
                  <a:pt x="3822" y="2689"/>
                </a:lnTo>
                <a:lnTo>
                  <a:pt x="3829" y="2673"/>
                </a:lnTo>
                <a:lnTo>
                  <a:pt x="3838" y="2658"/>
                </a:lnTo>
                <a:lnTo>
                  <a:pt x="3848" y="2642"/>
                </a:lnTo>
                <a:lnTo>
                  <a:pt x="3861" y="2628"/>
                </a:lnTo>
                <a:lnTo>
                  <a:pt x="3873" y="2615"/>
                </a:lnTo>
                <a:lnTo>
                  <a:pt x="3887" y="2603"/>
                </a:lnTo>
                <a:lnTo>
                  <a:pt x="3901" y="2591"/>
                </a:lnTo>
                <a:lnTo>
                  <a:pt x="3916" y="2581"/>
                </a:lnTo>
                <a:lnTo>
                  <a:pt x="3933" y="2571"/>
                </a:lnTo>
                <a:lnTo>
                  <a:pt x="3949" y="2563"/>
                </a:lnTo>
                <a:lnTo>
                  <a:pt x="3966" y="2556"/>
                </a:lnTo>
                <a:lnTo>
                  <a:pt x="3983" y="2551"/>
                </a:lnTo>
                <a:lnTo>
                  <a:pt x="4001" y="2547"/>
                </a:lnTo>
                <a:lnTo>
                  <a:pt x="4018" y="2544"/>
                </a:lnTo>
                <a:lnTo>
                  <a:pt x="4036" y="2543"/>
                </a:lnTo>
                <a:lnTo>
                  <a:pt x="4239" y="2543"/>
                </a:lnTo>
                <a:lnTo>
                  <a:pt x="4256" y="2543"/>
                </a:lnTo>
                <a:lnTo>
                  <a:pt x="4273" y="2540"/>
                </a:lnTo>
                <a:lnTo>
                  <a:pt x="4290" y="2536"/>
                </a:lnTo>
                <a:lnTo>
                  <a:pt x="4305" y="2530"/>
                </a:lnTo>
                <a:lnTo>
                  <a:pt x="4320" y="2523"/>
                </a:lnTo>
                <a:lnTo>
                  <a:pt x="4333" y="2515"/>
                </a:lnTo>
                <a:lnTo>
                  <a:pt x="4346" y="2504"/>
                </a:lnTo>
                <a:lnTo>
                  <a:pt x="4359" y="2493"/>
                </a:lnTo>
                <a:lnTo>
                  <a:pt x="4370" y="2481"/>
                </a:lnTo>
                <a:lnTo>
                  <a:pt x="4380" y="2469"/>
                </a:lnTo>
                <a:lnTo>
                  <a:pt x="4388" y="2455"/>
                </a:lnTo>
                <a:lnTo>
                  <a:pt x="4395" y="2440"/>
                </a:lnTo>
                <a:lnTo>
                  <a:pt x="4401" y="2424"/>
                </a:lnTo>
                <a:lnTo>
                  <a:pt x="4405" y="2408"/>
                </a:lnTo>
                <a:lnTo>
                  <a:pt x="4407" y="2391"/>
                </a:lnTo>
                <a:lnTo>
                  <a:pt x="4408" y="2374"/>
                </a:lnTo>
                <a:lnTo>
                  <a:pt x="4408" y="2035"/>
                </a:lnTo>
                <a:lnTo>
                  <a:pt x="4407" y="2018"/>
                </a:lnTo>
                <a:lnTo>
                  <a:pt x="4405" y="2000"/>
                </a:lnTo>
                <a:lnTo>
                  <a:pt x="4401" y="1984"/>
                </a:lnTo>
                <a:lnTo>
                  <a:pt x="4395" y="1969"/>
                </a:lnTo>
                <a:lnTo>
                  <a:pt x="4388" y="1954"/>
                </a:lnTo>
                <a:lnTo>
                  <a:pt x="4380" y="1939"/>
                </a:lnTo>
                <a:lnTo>
                  <a:pt x="4370" y="1926"/>
                </a:lnTo>
                <a:lnTo>
                  <a:pt x="4359" y="1915"/>
                </a:lnTo>
                <a:lnTo>
                  <a:pt x="4346" y="1904"/>
                </a:lnTo>
                <a:lnTo>
                  <a:pt x="4333" y="1894"/>
                </a:lnTo>
                <a:lnTo>
                  <a:pt x="4320" y="1886"/>
                </a:lnTo>
                <a:lnTo>
                  <a:pt x="4305" y="1879"/>
                </a:lnTo>
                <a:lnTo>
                  <a:pt x="4290" y="1873"/>
                </a:lnTo>
                <a:lnTo>
                  <a:pt x="4273" y="1868"/>
                </a:lnTo>
                <a:lnTo>
                  <a:pt x="4256" y="1865"/>
                </a:lnTo>
                <a:lnTo>
                  <a:pt x="4239" y="1864"/>
                </a:lnTo>
                <a:close/>
                <a:moveTo>
                  <a:pt x="3052" y="2204"/>
                </a:moveTo>
                <a:lnTo>
                  <a:pt x="3052" y="2204"/>
                </a:lnTo>
                <a:lnTo>
                  <a:pt x="3051" y="2248"/>
                </a:lnTo>
                <a:lnTo>
                  <a:pt x="3048" y="2290"/>
                </a:lnTo>
                <a:lnTo>
                  <a:pt x="3043" y="2333"/>
                </a:lnTo>
                <a:lnTo>
                  <a:pt x="3035" y="2375"/>
                </a:lnTo>
                <a:lnTo>
                  <a:pt x="3026" y="2415"/>
                </a:lnTo>
                <a:lnTo>
                  <a:pt x="3015" y="2456"/>
                </a:lnTo>
                <a:lnTo>
                  <a:pt x="3002" y="2495"/>
                </a:lnTo>
                <a:lnTo>
                  <a:pt x="2986" y="2534"/>
                </a:lnTo>
                <a:lnTo>
                  <a:pt x="2969" y="2571"/>
                </a:lnTo>
                <a:lnTo>
                  <a:pt x="2950" y="2608"/>
                </a:lnTo>
                <a:lnTo>
                  <a:pt x="2929" y="2643"/>
                </a:lnTo>
                <a:lnTo>
                  <a:pt x="2908" y="2678"/>
                </a:lnTo>
                <a:lnTo>
                  <a:pt x="2884" y="2711"/>
                </a:lnTo>
                <a:lnTo>
                  <a:pt x="2858" y="2743"/>
                </a:lnTo>
                <a:lnTo>
                  <a:pt x="2832" y="2774"/>
                </a:lnTo>
                <a:lnTo>
                  <a:pt x="2805" y="2804"/>
                </a:lnTo>
                <a:lnTo>
                  <a:pt x="2775" y="2831"/>
                </a:lnTo>
                <a:lnTo>
                  <a:pt x="2744" y="2858"/>
                </a:lnTo>
                <a:lnTo>
                  <a:pt x="2712" y="2883"/>
                </a:lnTo>
                <a:lnTo>
                  <a:pt x="2679" y="2907"/>
                </a:lnTo>
                <a:lnTo>
                  <a:pt x="2644" y="2928"/>
                </a:lnTo>
                <a:lnTo>
                  <a:pt x="2609" y="2949"/>
                </a:lnTo>
                <a:lnTo>
                  <a:pt x="2572" y="2968"/>
                </a:lnTo>
                <a:lnTo>
                  <a:pt x="2535" y="2985"/>
                </a:lnTo>
                <a:lnTo>
                  <a:pt x="2496" y="3000"/>
                </a:lnTo>
                <a:lnTo>
                  <a:pt x="2457" y="3014"/>
                </a:lnTo>
                <a:lnTo>
                  <a:pt x="2416" y="3025"/>
                </a:lnTo>
                <a:lnTo>
                  <a:pt x="2376" y="3034"/>
                </a:lnTo>
                <a:lnTo>
                  <a:pt x="2334" y="3042"/>
                </a:lnTo>
                <a:lnTo>
                  <a:pt x="2292" y="3047"/>
                </a:lnTo>
                <a:lnTo>
                  <a:pt x="2249" y="3050"/>
                </a:lnTo>
                <a:lnTo>
                  <a:pt x="2205" y="3051"/>
                </a:lnTo>
                <a:lnTo>
                  <a:pt x="2162" y="3050"/>
                </a:lnTo>
                <a:lnTo>
                  <a:pt x="2118" y="3047"/>
                </a:lnTo>
                <a:lnTo>
                  <a:pt x="2075" y="3042"/>
                </a:lnTo>
                <a:lnTo>
                  <a:pt x="2034" y="3034"/>
                </a:lnTo>
                <a:lnTo>
                  <a:pt x="1993" y="3025"/>
                </a:lnTo>
                <a:lnTo>
                  <a:pt x="1953" y="3014"/>
                </a:lnTo>
                <a:lnTo>
                  <a:pt x="1913" y="3000"/>
                </a:lnTo>
                <a:lnTo>
                  <a:pt x="1875" y="2985"/>
                </a:lnTo>
                <a:lnTo>
                  <a:pt x="1837" y="2968"/>
                </a:lnTo>
                <a:lnTo>
                  <a:pt x="1801" y="2949"/>
                </a:lnTo>
                <a:lnTo>
                  <a:pt x="1765" y="2928"/>
                </a:lnTo>
                <a:lnTo>
                  <a:pt x="1731" y="2907"/>
                </a:lnTo>
                <a:lnTo>
                  <a:pt x="1697" y="2883"/>
                </a:lnTo>
                <a:lnTo>
                  <a:pt x="1666" y="2858"/>
                </a:lnTo>
                <a:lnTo>
                  <a:pt x="1635" y="2831"/>
                </a:lnTo>
                <a:lnTo>
                  <a:pt x="1605" y="2804"/>
                </a:lnTo>
                <a:lnTo>
                  <a:pt x="1577" y="2774"/>
                </a:lnTo>
                <a:lnTo>
                  <a:pt x="1551" y="2743"/>
                </a:lnTo>
                <a:lnTo>
                  <a:pt x="1526" y="2711"/>
                </a:lnTo>
                <a:lnTo>
                  <a:pt x="1501" y="2678"/>
                </a:lnTo>
                <a:lnTo>
                  <a:pt x="1480" y="2643"/>
                </a:lnTo>
                <a:lnTo>
                  <a:pt x="1460" y="2608"/>
                </a:lnTo>
                <a:lnTo>
                  <a:pt x="1441" y="2571"/>
                </a:lnTo>
                <a:lnTo>
                  <a:pt x="1423" y="2534"/>
                </a:lnTo>
                <a:lnTo>
                  <a:pt x="1408" y="2495"/>
                </a:lnTo>
                <a:lnTo>
                  <a:pt x="1395" y="2456"/>
                </a:lnTo>
                <a:lnTo>
                  <a:pt x="1384" y="2415"/>
                </a:lnTo>
                <a:lnTo>
                  <a:pt x="1375" y="2375"/>
                </a:lnTo>
                <a:lnTo>
                  <a:pt x="1366" y="2333"/>
                </a:lnTo>
                <a:lnTo>
                  <a:pt x="1361" y="2290"/>
                </a:lnTo>
                <a:lnTo>
                  <a:pt x="1358" y="2248"/>
                </a:lnTo>
                <a:lnTo>
                  <a:pt x="1357" y="2204"/>
                </a:lnTo>
                <a:lnTo>
                  <a:pt x="1358" y="2161"/>
                </a:lnTo>
                <a:lnTo>
                  <a:pt x="1361" y="2117"/>
                </a:lnTo>
                <a:lnTo>
                  <a:pt x="1366" y="2074"/>
                </a:lnTo>
                <a:lnTo>
                  <a:pt x="1375" y="2033"/>
                </a:lnTo>
                <a:lnTo>
                  <a:pt x="1384" y="1992"/>
                </a:lnTo>
                <a:lnTo>
                  <a:pt x="1395" y="1952"/>
                </a:lnTo>
                <a:lnTo>
                  <a:pt x="1408" y="1912"/>
                </a:lnTo>
                <a:lnTo>
                  <a:pt x="1423" y="1874"/>
                </a:lnTo>
                <a:lnTo>
                  <a:pt x="1441" y="1836"/>
                </a:lnTo>
                <a:lnTo>
                  <a:pt x="1460" y="1799"/>
                </a:lnTo>
                <a:lnTo>
                  <a:pt x="1480" y="1764"/>
                </a:lnTo>
                <a:lnTo>
                  <a:pt x="1501" y="1729"/>
                </a:lnTo>
                <a:lnTo>
                  <a:pt x="1526" y="1697"/>
                </a:lnTo>
                <a:lnTo>
                  <a:pt x="1551" y="1665"/>
                </a:lnTo>
                <a:lnTo>
                  <a:pt x="1577" y="1634"/>
                </a:lnTo>
                <a:lnTo>
                  <a:pt x="1605" y="1605"/>
                </a:lnTo>
                <a:lnTo>
                  <a:pt x="1635" y="1576"/>
                </a:lnTo>
                <a:lnTo>
                  <a:pt x="1666" y="1550"/>
                </a:lnTo>
                <a:lnTo>
                  <a:pt x="1697" y="1525"/>
                </a:lnTo>
                <a:lnTo>
                  <a:pt x="1731" y="1501"/>
                </a:lnTo>
                <a:lnTo>
                  <a:pt x="1765" y="1479"/>
                </a:lnTo>
                <a:lnTo>
                  <a:pt x="1801" y="1459"/>
                </a:lnTo>
                <a:lnTo>
                  <a:pt x="1837" y="1439"/>
                </a:lnTo>
                <a:lnTo>
                  <a:pt x="1875" y="1423"/>
                </a:lnTo>
                <a:lnTo>
                  <a:pt x="1913" y="1408"/>
                </a:lnTo>
                <a:lnTo>
                  <a:pt x="1953" y="1394"/>
                </a:lnTo>
                <a:lnTo>
                  <a:pt x="1993" y="1383"/>
                </a:lnTo>
                <a:lnTo>
                  <a:pt x="2034" y="1373"/>
                </a:lnTo>
                <a:lnTo>
                  <a:pt x="2075" y="1365"/>
                </a:lnTo>
                <a:lnTo>
                  <a:pt x="2118" y="1360"/>
                </a:lnTo>
                <a:lnTo>
                  <a:pt x="2162" y="1357"/>
                </a:lnTo>
                <a:lnTo>
                  <a:pt x="2205" y="1356"/>
                </a:lnTo>
                <a:lnTo>
                  <a:pt x="2249" y="1357"/>
                </a:lnTo>
                <a:lnTo>
                  <a:pt x="2292" y="1360"/>
                </a:lnTo>
                <a:lnTo>
                  <a:pt x="2334" y="1365"/>
                </a:lnTo>
                <a:lnTo>
                  <a:pt x="2376" y="1373"/>
                </a:lnTo>
                <a:lnTo>
                  <a:pt x="2416" y="1383"/>
                </a:lnTo>
                <a:lnTo>
                  <a:pt x="2457" y="1394"/>
                </a:lnTo>
                <a:lnTo>
                  <a:pt x="2496" y="1408"/>
                </a:lnTo>
                <a:lnTo>
                  <a:pt x="2535" y="1423"/>
                </a:lnTo>
                <a:lnTo>
                  <a:pt x="2572" y="1439"/>
                </a:lnTo>
                <a:lnTo>
                  <a:pt x="2609" y="1459"/>
                </a:lnTo>
                <a:lnTo>
                  <a:pt x="2644" y="1479"/>
                </a:lnTo>
                <a:lnTo>
                  <a:pt x="2679" y="1501"/>
                </a:lnTo>
                <a:lnTo>
                  <a:pt x="2712" y="1525"/>
                </a:lnTo>
                <a:lnTo>
                  <a:pt x="2744" y="1550"/>
                </a:lnTo>
                <a:lnTo>
                  <a:pt x="2775" y="1576"/>
                </a:lnTo>
                <a:lnTo>
                  <a:pt x="2805" y="1605"/>
                </a:lnTo>
                <a:lnTo>
                  <a:pt x="2832" y="1634"/>
                </a:lnTo>
                <a:lnTo>
                  <a:pt x="2858" y="1665"/>
                </a:lnTo>
                <a:lnTo>
                  <a:pt x="2884" y="1697"/>
                </a:lnTo>
                <a:lnTo>
                  <a:pt x="2908" y="1729"/>
                </a:lnTo>
                <a:lnTo>
                  <a:pt x="2929" y="1764"/>
                </a:lnTo>
                <a:lnTo>
                  <a:pt x="2950" y="1799"/>
                </a:lnTo>
                <a:lnTo>
                  <a:pt x="2969" y="1836"/>
                </a:lnTo>
                <a:lnTo>
                  <a:pt x="2986" y="1874"/>
                </a:lnTo>
                <a:lnTo>
                  <a:pt x="3002" y="1912"/>
                </a:lnTo>
                <a:lnTo>
                  <a:pt x="3015" y="1952"/>
                </a:lnTo>
                <a:lnTo>
                  <a:pt x="3026" y="1992"/>
                </a:lnTo>
                <a:lnTo>
                  <a:pt x="3035" y="2033"/>
                </a:lnTo>
                <a:lnTo>
                  <a:pt x="3043" y="2074"/>
                </a:lnTo>
                <a:lnTo>
                  <a:pt x="3048" y="2117"/>
                </a:lnTo>
                <a:lnTo>
                  <a:pt x="3051" y="2161"/>
                </a:lnTo>
                <a:lnTo>
                  <a:pt x="3052" y="2204"/>
                </a:lnTo>
                <a:close/>
              </a:path>
            </a:pathLst>
          </a:custGeom>
          <a:noFill/>
          <a:ln w="6350">
            <a:solidFill>
              <a:srgbClr val="004E92"/>
            </a:solidFill>
            <a:prstDash val="solid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4000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37" name="齿轮">
            <a:extLst>
              <a:ext uri="{FF2B5EF4-FFF2-40B4-BE49-F238E27FC236}">
                <a16:creationId xmlns:a16="http://schemas.microsoft.com/office/drawing/2014/main" id="{3575B19D-AD68-4C7A-9896-CFCB2E5000A2}"/>
              </a:ext>
            </a:extLst>
          </p:cNvPr>
          <p:cNvSpPr/>
          <p:nvPr/>
        </p:nvSpPr>
        <p:spPr bwMode="auto">
          <a:xfrm>
            <a:off x="5288915" y="2627630"/>
            <a:ext cx="1575435" cy="1575435"/>
          </a:xfrm>
          <a:custGeom>
            <a:avLst/>
            <a:gdLst>
              <a:gd name="T0" fmla="*/ 2147483646 w 4408"/>
              <a:gd name="T1" fmla="*/ 2147483646 h 4408"/>
              <a:gd name="T2" fmla="*/ 2147483646 w 4408"/>
              <a:gd name="T3" fmla="*/ 2147483646 h 4408"/>
              <a:gd name="T4" fmla="*/ 2147483646 w 4408"/>
              <a:gd name="T5" fmla="*/ 2147483646 h 4408"/>
              <a:gd name="T6" fmla="*/ 2147483646 w 4408"/>
              <a:gd name="T7" fmla="*/ 2147483646 h 4408"/>
              <a:gd name="T8" fmla="*/ 2147483646 w 4408"/>
              <a:gd name="T9" fmla="*/ 2147483646 h 4408"/>
              <a:gd name="T10" fmla="*/ 2147483646 w 4408"/>
              <a:gd name="T11" fmla="*/ 2147483646 h 4408"/>
              <a:gd name="T12" fmla="*/ 2147483646 w 4408"/>
              <a:gd name="T13" fmla="*/ 2147483646 h 4408"/>
              <a:gd name="T14" fmla="*/ 2147483646 w 4408"/>
              <a:gd name="T15" fmla="*/ 2147483646 h 4408"/>
              <a:gd name="T16" fmla="*/ 2147483646 w 4408"/>
              <a:gd name="T17" fmla="*/ 2147483646 h 4408"/>
              <a:gd name="T18" fmla="*/ 2147483646 w 4408"/>
              <a:gd name="T19" fmla="*/ 2147483646 h 4408"/>
              <a:gd name="T20" fmla="*/ 2147483646 w 4408"/>
              <a:gd name="T21" fmla="*/ 564979005 h 4408"/>
              <a:gd name="T22" fmla="*/ 2147483646 w 4408"/>
              <a:gd name="T23" fmla="*/ 2147483646 h 4408"/>
              <a:gd name="T24" fmla="*/ 2147483646 w 4408"/>
              <a:gd name="T25" fmla="*/ 2147483646 h 4408"/>
              <a:gd name="T26" fmla="*/ 2147483646 w 4408"/>
              <a:gd name="T27" fmla="*/ 2147483646 h 4408"/>
              <a:gd name="T28" fmla="*/ 2147483646 w 4408"/>
              <a:gd name="T29" fmla="*/ 2147483646 h 4408"/>
              <a:gd name="T30" fmla="*/ 2147483646 w 4408"/>
              <a:gd name="T31" fmla="*/ 2147483646 h 4408"/>
              <a:gd name="T32" fmla="*/ 2147483646 w 4408"/>
              <a:gd name="T33" fmla="*/ 2147483646 h 4408"/>
              <a:gd name="T34" fmla="*/ 2147483646 w 4408"/>
              <a:gd name="T35" fmla="*/ 2147483646 h 4408"/>
              <a:gd name="T36" fmla="*/ 2147483646 w 4408"/>
              <a:gd name="T37" fmla="*/ 2147483646 h 4408"/>
              <a:gd name="T38" fmla="*/ 2147483646 w 4408"/>
              <a:gd name="T39" fmla="*/ 2147483646 h 4408"/>
              <a:gd name="T40" fmla="*/ 2147483646 w 4408"/>
              <a:gd name="T41" fmla="*/ 2147483646 h 4408"/>
              <a:gd name="T42" fmla="*/ 2147483646 w 4408"/>
              <a:gd name="T43" fmla="*/ 2147483646 h 4408"/>
              <a:gd name="T44" fmla="*/ 642768528 w 4408"/>
              <a:gd name="T45" fmla="*/ 2147483646 h 4408"/>
              <a:gd name="T46" fmla="*/ 2147483646 w 4408"/>
              <a:gd name="T47" fmla="*/ 2147483646 h 4408"/>
              <a:gd name="T48" fmla="*/ 2147483646 w 4408"/>
              <a:gd name="T49" fmla="*/ 2147483646 h 4408"/>
              <a:gd name="T50" fmla="*/ 2147483646 w 4408"/>
              <a:gd name="T51" fmla="*/ 2147483646 h 4408"/>
              <a:gd name="T52" fmla="*/ 2147483646 w 4408"/>
              <a:gd name="T53" fmla="*/ 2147483646 h 4408"/>
              <a:gd name="T54" fmla="*/ 2147483646 w 4408"/>
              <a:gd name="T55" fmla="*/ 2147483646 h 4408"/>
              <a:gd name="T56" fmla="*/ 2147483646 w 4408"/>
              <a:gd name="T57" fmla="*/ 2147483646 h 4408"/>
              <a:gd name="T58" fmla="*/ 2147483646 w 4408"/>
              <a:gd name="T59" fmla="*/ 2147483646 h 4408"/>
              <a:gd name="T60" fmla="*/ 2147483646 w 4408"/>
              <a:gd name="T61" fmla="*/ 2147483646 h 4408"/>
              <a:gd name="T62" fmla="*/ 2147483646 w 4408"/>
              <a:gd name="T63" fmla="*/ 2147483646 h 4408"/>
              <a:gd name="T64" fmla="*/ 2147483646 w 4408"/>
              <a:gd name="T65" fmla="*/ 2147483646 h 4408"/>
              <a:gd name="T66" fmla="*/ 2147483646 w 4408"/>
              <a:gd name="T67" fmla="*/ 2147483646 h 4408"/>
              <a:gd name="T68" fmla="*/ 2147483646 w 4408"/>
              <a:gd name="T69" fmla="*/ 2147483646 h 4408"/>
              <a:gd name="T70" fmla="*/ 2147483646 w 4408"/>
              <a:gd name="T71" fmla="*/ 2147483646 h 4408"/>
              <a:gd name="T72" fmla="*/ 2147483646 w 4408"/>
              <a:gd name="T73" fmla="*/ 2147483646 h 4408"/>
              <a:gd name="T74" fmla="*/ 2147483646 w 4408"/>
              <a:gd name="T75" fmla="*/ 2147483646 h 4408"/>
              <a:gd name="T76" fmla="*/ 2147483646 w 4408"/>
              <a:gd name="T77" fmla="*/ 2147483646 h 4408"/>
              <a:gd name="T78" fmla="*/ 2147483646 w 4408"/>
              <a:gd name="T79" fmla="*/ 2147483646 h 4408"/>
              <a:gd name="T80" fmla="*/ 2147483646 w 4408"/>
              <a:gd name="T81" fmla="*/ 2147483646 h 4408"/>
              <a:gd name="T82" fmla="*/ 2147483646 w 4408"/>
              <a:gd name="T83" fmla="*/ 2147483646 h 4408"/>
              <a:gd name="T84" fmla="*/ 2147483646 w 4408"/>
              <a:gd name="T85" fmla="*/ 2147483646 h 4408"/>
              <a:gd name="T86" fmla="*/ 2147483646 w 4408"/>
              <a:gd name="T87" fmla="*/ 2147483646 h 4408"/>
              <a:gd name="T88" fmla="*/ 2147483646 w 4408"/>
              <a:gd name="T89" fmla="*/ 2147483646 h 4408"/>
              <a:gd name="T90" fmla="*/ 2147483646 w 4408"/>
              <a:gd name="T91" fmla="*/ 2147483646 h 4408"/>
              <a:gd name="T92" fmla="*/ 2147483646 w 4408"/>
              <a:gd name="T93" fmla="*/ 2147483646 h 4408"/>
              <a:gd name="T94" fmla="*/ 2147483646 w 4408"/>
              <a:gd name="T95" fmla="*/ 2147483646 h 4408"/>
              <a:gd name="T96" fmla="*/ 2147483646 w 4408"/>
              <a:gd name="T97" fmla="*/ 2147483646 h 4408"/>
              <a:gd name="T98" fmla="*/ 2147483646 w 4408"/>
              <a:gd name="T99" fmla="*/ 2147483646 h 4408"/>
              <a:gd name="T100" fmla="*/ 2147483646 w 4408"/>
              <a:gd name="T101" fmla="*/ 2147483646 h 4408"/>
              <a:gd name="T102" fmla="*/ 2147483646 w 4408"/>
              <a:gd name="T103" fmla="*/ 2147483646 h 4408"/>
              <a:gd name="T104" fmla="*/ 2147483646 w 4408"/>
              <a:gd name="T105" fmla="*/ 2147483646 h 4408"/>
              <a:gd name="T106" fmla="*/ 2147483646 w 4408"/>
              <a:gd name="T107" fmla="*/ 2147483646 h 4408"/>
              <a:gd name="T108" fmla="*/ 2147483646 w 4408"/>
              <a:gd name="T109" fmla="*/ 2147483646 h 4408"/>
              <a:gd name="T110" fmla="*/ 2147483646 w 4408"/>
              <a:gd name="T111" fmla="*/ 2147483646 h 4408"/>
              <a:gd name="T112" fmla="*/ 2147483646 w 4408"/>
              <a:gd name="T113" fmla="*/ 2147483646 h 4408"/>
              <a:gd name="T114" fmla="*/ 2147483646 w 4408"/>
              <a:gd name="T115" fmla="*/ 2147483646 h 4408"/>
              <a:gd name="T116" fmla="*/ 2147483646 w 4408"/>
              <a:gd name="T117" fmla="*/ 2147483646 h 440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4408" h="4408">
                <a:moveTo>
                  <a:pt x="4239" y="1864"/>
                </a:moveTo>
                <a:lnTo>
                  <a:pt x="4036" y="1864"/>
                </a:lnTo>
                <a:lnTo>
                  <a:pt x="4018" y="1864"/>
                </a:lnTo>
                <a:lnTo>
                  <a:pt x="4001" y="1861"/>
                </a:lnTo>
                <a:lnTo>
                  <a:pt x="3983" y="1857"/>
                </a:lnTo>
                <a:lnTo>
                  <a:pt x="3966" y="1852"/>
                </a:lnTo>
                <a:lnTo>
                  <a:pt x="3949" y="1845"/>
                </a:lnTo>
                <a:lnTo>
                  <a:pt x="3933" y="1837"/>
                </a:lnTo>
                <a:lnTo>
                  <a:pt x="3916" y="1828"/>
                </a:lnTo>
                <a:lnTo>
                  <a:pt x="3901" y="1818"/>
                </a:lnTo>
                <a:lnTo>
                  <a:pt x="3887" y="1806"/>
                </a:lnTo>
                <a:lnTo>
                  <a:pt x="3873" y="1793"/>
                </a:lnTo>
                <a:lnTo>
                  <a:pt x="3861" y="1780"/>
                </a:lnTo>
                <a:lnTo>
                  <a:pt x="3848" y="1766"/>
                </a:lnTo>
                <a:lnTo>
                  <a:pt x="3838" y="1751"/>
                </a:lnTo>
                <a:lnTo>
                  <a:pt x="3829" y="1736"/>
                </a:lnTo>
                <a:lnTo>
                  <a:pt x="3822" y="1719"/>
                </a:lnTo>
                <a:lnTo>
                  <a:pt x="3816" y="1703"/>
                </a:lnTo>
                <a:lnTo>
                  <a:pt x="3699" y="1419"/>
                </a:lnTo>
                <a:lnTo>
                  <a:pt x="3691" y="1403"/>
                </a:lnTo>
                <a:lnTo>
                  <a:pt x="3685" y="1387"/>
                </a:lnTo>
                <a:lnTo>
                  <a:pt x="3680" y="1369"/>
                </a:lnTo>
                <a:lnTo>
                  <a:pt x="3677" y="1351"/>
                </a:lnTo>
                <a:lnTo>
                  <a:pt x="3675" y="1333"/>
                </a:lnTo>
                <a:lnTo>
                  <a:pt x="3675" y="1315"/>
                </a:lnTo>
                <a:lnTo>
                  <a:pt x="3675" y="1296"/>
                </a:lnTo>
                <a:lnTo>
                  <a:pt x="3678" y="1278"/>
                </a:lnTo>
                <a:lnTo>
                  <a:pt x="3681" y="1260"/>
                </a:lnTo>
                <a:lnTo>
                  <a:pt x="3685" y="1242"/>
                </a:lnTo>
                <a:lnTo>
                  <a:pt x="3691" y="1224"/>
                </a:lnTo>
                <a:lnTo>
                  <a:pt x="3698" y="1208"/>
                </a:lnTo>
                <a:lnTo>
                  <a:pt x="3706" y="1192"/>
                </a:lnTo>
                <a:lnTo>
                  <a:pt x="3717" y="1177"/>
                </a:lnTo>
                <a:lnTo>
                  <a:pt x="3727" y="1162"/>
                </a:lnTo>
                <a:lnTo>
                  <a:pt x="3739" y="1149"/>
                </a:lnTo>
                <a:lnTo>
                  <a:pt x="3883" y="1005"/>
                </a:lnTo>
                <a:lnTo>
                  <a:pt x="3895" y="992"/>
                </a:lnTo>
                <a:lnTo>
                  <a:pt x="3904" y="979"/>
                </a:lnTo>
                <a:lnTo>
                  <a:pt x="3913" y="965"/>
                </a:lnTo>
                <a:lnTo>
                  <a:pt x="3920" y="949"/>
                </a:lnTo>
                <a:lnTo>
                  <a:pt x="3926" y="933"/>
                </a:lnTo>
                <a:lnTo>
                  <a:pt x="3930" y="918"/>
                </a:lnTo>
                <a:lnTo>
                  <a:pt x="3932" y="902"/>
                </a:lnTo>
                <a:lnTo>
                  <a:pt x="3933" y="886"/>
                </a:lnTo>
                <a:lnTo>
                  <a:pt x="3932" y="869"/>
                </a:lnTo>
                <a:lnTo>
                  <a:pt x="3930" y="853"/>
                </a:lnTo>
                <a:lnTo>
                  <a:pt x="3926" y="837"/>
                </a:lnTo>
                <a:lnTo>
                  <a:pt x="3920" y="822"/>
                </a:lnTo>
                <a:lnTo>
                  <a:pt x="3913" y="806"/>
                </a:lnTo>
                <a:lnTo>
                  <a:pt x="3904" y="792"/>
                </a:lnTo>
                <a:lnTo>
                  <a:pt x="3895" y="778"/>
                </a:lnTo>
                <a:lnTo>
                  <a:pt x="3883" y="765"/>
                </a:lnTo>
                <a:lnTo>
                  <a:pt x="3643" y="525"/>
                </a:lnTo>
                <a:lnTo>
                  <a:pt x="3630" y="514"/>
                </a:lnTo>
                <a:lnTo>
                  <a:pt x="3616" y="504"/>
                </a:lnTo>
                <a:lnTo>
                  <a:pt x="3602" y="495"/>
                </a:lnTo>
                <a:lnTo>
                  <a:pt x="3587" y="489"/>
                </a:lnTo>
                <a:lnTo>
                  <a:pt x="3572" y="483"/>
                </a:lnTo>
                <a:lnTo>
                  <a:pt x="3555" y="479"/>
                </a:lnTo>
                <a:lnTo>
                  <a:pt x="3539" y="477"/>
                </a:lnTo>
                <a:lnTo>
                  <a:pt x="3523" y="476"/>
                </a:lnTo>
                <a:lnTo>
                  <a:pt x="3507" y="477"/>
                </a:lnTo>
                <a:lnTo>
                  <a:pt x="3490" y="479"/>
                </a:lnTo>
                <a:lnTo>
                  <a:pt x="3474" y="483"/>
                </a:lnTo>
                <a:lnTo>
                  <a:pt x="3459" y="489"/>
                </a:lnTo>
                <a:lnTo>
                  <a:pt x="3444" y="495"/>
                </a:lnTo>
                <a:lnTo>
                  <a:pt x="3430" y="504"/>
                </a:lnTo>
                <a:lnTo>
                  <a:pt x="3415" y="514"/>
                </a:lnTo>
                <a:lnTo>
                  <a:pt x="3403" y="525"/>
                </a:lnTo>
                <a:lnTo>
                  <a:pt x="3259" y="669"/>
                </a:lnTo>
                <a:lnTo>
                  <a:pt x="3246" y="682"/>
                </a:lnTo>
                <a:lnTo>
                  <a:pt x="3232" y="692"/>
                </a:lnTo>
                <a:lnTo>
                  <a:pt x="3217" y="702"/>
                </a:lnTo>
                <a:lnTo>
                  <a:pt x="3200" y="710"/>
                </a:lnTo>
                <a:lnTo>
                  <a:pt x="3183" y="717"/>
                </a:lnTo>
                <a:lnTo>
                  <a:pt x="3166" y="723"/>
                </a:lnTo>
                <a:lnTo>
                  <a:pt x="3149" y="727"/>
                </a:lnTo>
                <a:lnTo>
                  <a:pt x="3130" y="731"/>
                </a:lnTo>
                <a:lnTo>
                  <a:pt x="3112" y="733"/>
                </a:lnTo>
                <a:lnTo>
                  <a:pt x="3093" y="733"/>
                </a:lnTo>
                <a:lnTo>
                  <a:pt x="3075" y="733"/>
                </a:lnTo>
                <a:lnTo>
                  <a:pt x="3056" y="731"/>
                </a:lnTo>
                <a:lnTo>
                  <a:pt x="3039" y="728"/>
                </a:lnTo>
                <a:lnTo>
                  <a:pt x="3022" y="723"/>
                </a:lnTo>
                <a:lnTo>
                  <a:pt x="3005" y="717"/>
                </a:lnTo>
                <a:lnTo>
                  <a:pt x="2989" y="710"/>
                </a:lnTo>
                <a:lnTo>
                  <a:pt x="2705" y="592"/>
                </a:lnTo>
                <a:lnTo>
                  <a:pt x="2689" y="587"/>
                </a:lnTo>
                <a:lnTo>
                  <a:pt x="2673" y="579"/>
                </a:lnTo>
                <a:lnTo>
                  <a:pt x="2658" y="570"/>
                </a:lnTo>
                <a:lnTo>
                  <a:pt x="2642" y="560"/>
                </a:lnTo>
                <a:lnTo>
                  <a:pt x="2628" y="549"/>
                </a:lnTo>
                <a:lnTo>
                  <a:pt x="2615" y="536"/>
                </a:lnTo>
                <a:lnTo>
                  <a:pt x="2603" y="522"/>
                </a:lnTo>
                <a:lnTo>
                  <a:pt x="2591" y="507"/>
                </a:lnTo>
                <a:lnTo>
                  <a:pt x="2581" y="492"/>
                </a:lnTo>
                <a:lnTo>
                  <a:pt x="2571" y="476"/>
                </a:lnTo>
                <a:lnTo>
                  <a:pt x="2563" y="460"/>
                </a:lnTo>
                <a:lnTo>
                  <a:pt x="2556" y="442"/>
                </a:lnTo>
                <a:lnTo>
                  <a:pt x="2551" y="425"/>
                </a:lnTo>
                <a:lnTo>
                  <a:pt x="2547" y="408"/>
                </a:lnTo>
                <a:lnTo>
                  <a:pt x="2544" y="391"/>
                </a:lnTo>
                <a:lnTo>
                  <a:pt x="2543" y="373"/>
                </a:lnTo>
                <a:lnTo>
                  <a:pt x="2543" y="169"/>
                </a:lnTo>
                <a:lnTo>
                  <a:pt x="2543" y="152"/>
                </a:lnTo>
                <a:lnTo>
                  <a:pt x="2540" y="135"/>
                </a:lnTo>
                <a:lnTo>
                  <a:pt x="2536" y="119"/>
                </a:lnTo>
                <a:lnTo>
                  <a:pt x="2530" y="103"/>
                </a:lnTo>
                <a:lnTo>
                  <a:pt x="2523" y="88"/>
                </a:lnTo>
                <a:lnTo>
                  <a:pt x="2515" y="75"/>
                </a:lnTo>
                <a:lnTo>
                  <a:pt x="2505" y="62"/>
                </a:lnTo>
                <a:lnTo>
                  <a:pt x="2493" y="50"/>
                </a:lnTo>
                <a:lnTo>
                  <a:pt x="2481" y="39"/>
                </a:lnTo>
                <a:lnTo>
                  <a:pt x="2469" y="28"/>
                </a:lnTo>
                <a:lnTo>
                  <a:pt x="2455" y="20"/>
                </a:lnTo>
                <a:lnTo>
                  <a:pt x="2440" y="13"/>
                </a:lnTo>
                <a:lnTo>
                  <a:pt x="2424" y="7"/>
                </a:lnTo>
                <a:lnTo>
                  <a:pt x="2408" y="3"/>
                </a:lnTo>
                <a:lnTo>
                  <a:pt x="2391" y="1"/>
                </a:lnTo>
                <a:lnTo>
                  <a:pt x="2374" y="0"/>
                </a:lnTo>
                <a:lnTo>
                  <a:pt x="2035" y="0"/>
                </a:lnTo>
                <a:lnTo>
                  <a:pt x="2018" y="1"/>
                </a:lnTo>
                <a:lnTo>
                  <a:pt x="2001" y="3"/>
                </a:lnTo>
                <a:lnTo>
                  <a:pt x="1985" y="7"/>
                </a:lnTo>
                <a:lnTo>
                  <a:pt x="1969" y="13"/>
                </a:lnTo>
                <a:lnTo>
                  <a:pt x="1955" y="20"/>
                </a:lnTo>
                <a:lnTo>
                  <a:pt x="1941" y="28"/>
                </a:lnTo>
                <a:lnTo>
                  <a:pt x="1927" y="39"/>
                </a:lnTo>
                <a:lnTo>
                  <a:pt x="1915" y="50"/>
                </a:lnTo>
                <a:lnTo>
                  <a:pt x="1904" y="62"/>
                </a:lnTo>
                <a:lnTo>
                  <a:pt x="1894" y="75"/>
                </a:lnTo>
                <a:lnTo>
                  <a:pt x="1886" y="88"/>
                </a:lnTo>
                <a:lnTo>
                  <a:pt x="1879" y="103"/>
                </a:lnTo>
                <a:lnTo>
                  <a:pt x="1873" y="119"/>
                </a:lnTo>
                <a:lnTo>
                  <a:pt x="1869" y="135"/>
                </a:lnTo>
                <a:lnTo>
                  <a:pt x="1867" y="152"/>
                </a:lnTo>
                <a:lnTo>
                  <a:pt x="1866" y="169"/>
                </a:lnTo>
                <a:lnTo>
                  <a:pt x="1866" y="373"/>
                </a:lnTo>
                <a:lnTo>
                  <a:pt x="1864" y="391"/>
                </a:lnTo>
                <a:lnTo>
                  <a:pt x="1861" y="408"/>
                </a:lnTo>
                <a:lnTo>
                  <a:pt x="1858" y="425"/>
                </a:lnTo>
                <a:lnTo>
                  <a:pt x="1852" y="442"/>
                </a:lnTo>
                <a:lnTo>
                  <a:pt x="1845" y="460"/>
                </a:lnTo>
                <a:lnTo>
                  <a:pt x="1837" y="476"/>
                </a:lnTo>
                <a:lnTo>
                  <a:pt x="1828" y="492"/>
                </a:lnTo>
                <a:lnTo>
                  <a:pt x="1818" y="507"/>
                </a:lnTo>
                <a:lnTo>
                  <a:pt x="1807" y="522"/>
                </a:lnTo>
                <a:lnTo>
                  <a:pt x="1793" y="536"/>
                </a:lnTo>
                <a:lnTo>
                  <a:pt x="1780" y="549"/>
                </a:lnTo>
                <a:lnTo>
                  <a:pt x="1766" y="560"/>
                </a:lnTo>
                <a:lnTo>
                  <a:pt x="1751" y="570"/>
                </a:lnTo>
                <a:lnTo>
                  <a:pt x="1736" y="579"/>
                </a:lnTo>
                <a:lnTo>
                  <a:pt x="1719" y="587"/>
                </a:lnTo>
                <a:lnTo>
                  <a:pt x="1703" y="592"/>
                </a:lnTo>
                <a:lnTo>
                  <a:pt x="1419" y="710"/>
                </a:lnTo>
                <a:lnTo>
                  <a:pt x="1404" y="717"/>
                </a:lnTo>
                <a:lnTo>
                  <a:pt x="1387" y="723"/>
                </a:lnTo>
                <a:lnTo>
                  <a:pt x="1370" y="728"/>
                </a:lnTo>
                <a:lnTo>
                  <a:pt x="1352" y="731"/>
                </a:lnTo>
                <a:lnTo>
                  <a:pt x="1334" y="733"/>
                </a:lnTo>
                <a:lnTo>
                  <a:pt x="1316" y="733"/>
                </a:lnTo>
                <a:lnTo>
                  <a:pt x="1297" y="733"/>
                </a:lnTo>
                <a:lnTo>
                  <a:pt x="1278" y="731"/>
                </a:lnTo>
                <a:lnTo>
                  <a:pt x="1261" y="727"/>
                </a:lnTo>
                <a:lnTo>
                  <a:pt x="1243" y="723"/>
                </a:lnTo>
                <a:lnTo>
                  <a:pt x="1225" y="717"/>
                </a:lnTo>
                <a:lnTo>
                  <a:pt x="1208" y="710"/>
                </a:lnTo>
                <a:lnTo>
                  <a:pt x="1193" y="702"/>
                </a:lnTo>
                <a:lnTo>
                  <a:pt x="1178" y="692"/>
                </a:lnTo>
                <a:lnTo>
                  <a:pt x="1164" y="682"/>
                </a:lnTo>
                <a:lnTo>
                  <a:pt x="1150" y="669"/>
                </a:lnTo>
                <a:lnTo>
                  <a:pt x="1005" y="525"/>
                </a:lnTo>
                <a:lnTo>
                  <a:pt x="993" y="514"/>
                </a:lnTo>
                <a:lnTo>
                  <a:pt x="979" y="504"/>
                </a:lnTo>
                <a:lnTo>
                  <a:pt x="965" y="495"/>
                </a:lnTo>
                <a:lnTo>
                  <a:pt x="950" y="489"/>
                </a:lnTo>
                <a:lnTo>
                  <a:pt x="934" y="483"/>
                </a:lnTo>
                <a:lnTo>
                  <a:pt x="918" y="479"/>
                </a:lnTo>
                <a:lnTo>
                  <a:pt x="902" y="477"/>
                </a:lnTo>
                <a:lnTo>
                  <a:pt x="886" y="476"/>
                </a:lnTo>
                <a:lnTo>
                  <a:pt x="869" y="477"/>
                </a:lnTo>
                <a:lnTo>
                  <a:pt x="853" y="479"/>
                </a:lnTo>
                <a:lnTo>
                  <a:pt x="837" y="483"/>
                </a:lnTo>
                <a:lnTo>
                  <a:pt x="822" y="489"/>
                </a:lnTo>
                <a:lnTo>
                  <a:pt x="807" y="495"/>
                </a:lnTo>
                <a:lnTo>
                  <a:pt x="792" y="504"/>
                </a:lnTo>
                <a:lnTo>
                  <a:pt x="779" y="514"/>
                </a:lnTo>
                <a:lnTo>
                  <a:pt x="766" y="525"/>
                </a:lnTo>
                <a:lnTo>
                  <a:pt x="527" y="765"/>
                </a:lnTo>
                <a:lnTo>
                  <a:pt x="514" y="778"/>
                </a:lnTo>
                <a:lnTo>
                  <a:pt x="504" y="792"/>
                </a:lnTo>
                <a:lnTo>
                  <a:pt x="496" y="806"/>
                </a:lnTo>
                <a:lnTo>
                  <a:pt x="489" y="822"/>
                </a:lnTo>
                <a:lnTo>
                  <a:pt x="484" y="837"/>
                </a:lnTo>
                <a:lnTo>
                  <a:pt x="480" y="853"/>
                </a:lnTo>
                <a:lnTo>
                  <a:pt x="477" y="869"/>
                </a:lnTo>
                <a:lnTo>
                  <a:pt x="477" y="886"/>
                </a:lnTo>
                <a:lnTo>
                  <a:pt x="477" y="902"/>
                </a:lnTo>
                <a:lnTo>
                  <a:pt x="480" y="918"/>
                </a:lnTo>
                <a:lnTo>
                  <a:pt x="484" y="933"/>
                </a:lnTo>
                <a:lnTo>
                  <a:pt x="489" y="949"/>
                </a:lnTo>
                <a:lnTo>
                  <a:pt x="496" y="965"/>
                </a:lnTo>
                <a:lnTo>
                  <a:pt x="504" y="979"/>
                </a:lnTo>
                <a:lnTo>
                  <a:pt x="514" y="992"/>
                </a:lnTo>
                <a:lnTo>
                  <a:pt x="527" y="1005"/>
                </a:lnTo>
                <a:lnTo>
                  <a:pt x="670" y="1149"/>
                </a:lnTo>
                <a:lnTo>
                  <a:pt x="682" y="1162"/>
                </a:lnTo>
                <a:lnTo>
                  <a:pt x="693" y="1177"/>
                </a:lnTo>
                <a:lnTo>
                  <a:pt x="702" y="1192"/>
                </a:lnTo>
                <a:lnTo>
                  <a:pt x="710" y="1208"/>
                </a:lnTo>
                <a:lnTo>
                  <a:pt x="717" y="1224"/>
                </a:lnTo>
                <a:lnTo>
                  <a:pt x="723" y="1242"/>
                </a:lnTo>
                <a:lnTo>
                  <a:pt x="728" y="1260"/>
                </a:lnTo>
                <a:lnTo>
                  <a:pt x="732" y="1278"/>
                </a:lnTo>
                <a:lnTo>
                  <a:pt x="734" y="1296"/>
                </a:lnTo>
                <a:lnTo>
                  <a:pt x="735" y="1315"/>
                </a:lnTo>
                <a:lnTo>
                  <a:pt x="734" y="1333"/>
                </a:lnTo>
                <a:lnTo>
                  <a:pt x="732" y="1351"/>
                </a:lnTo>
                <a:lnTo>
                  <a:pt x="728" y="1369"/>
                </a:lnTo>
                <a:lnTo>
                  <a:pt x="723" y="1387"/>
                </a:lnTo>
                <a:lnTo>
                  <a:pt x="717" y="1403"/>
                </a:lnTo>
                <a:lnTo>
                  <a:pt x="710" y="1419"/>
                </a:lnTo>
                <a:lnTo>
                  <a:pt x="594" y="1703"/>
                </a:lnTo>
                <a:lnTo>
                  <a:pt x="587" y="1719"/>
                </a:lnTo>
                <a:lnTo>
                  <a:pt x="579" y="1736"/>
                </a:lnTo>
                <a:lnTo>
                  <a:pt x="570" y="1751"/>
                </a:lnTo>
                <a:lnTo>
                  <a:pt x="560" y="1766"/>
                </a:lnTo>
                <a:lnTo>
                  <a:pt x="549" y="1780"/>
                </a:lnTo>
                <a:lnTo>
                  <a:pt x="536" y="1793"/>
                </a:lnTo>
                <a:lnTo>
                  <a:pt x="523" y="1806"/>
                </a:lnTo>
                <a:lnTo>
                  <a:pt x="508" y="1818"/>
                </a:lnTo>
                <a:lnTo>
                  <a:pt x="493" y="1828"/>
                </a:lnTo>
                <a:lnTo>
                  <a:pt x="477" y="1837"/>
                </a:lnTo>
                <a:lnTo>
                  <a:pt x="460" y="1845"/>
                </a:lnTo>
                <a:lnTo>
                  <a:pt x="443" y="1852"/>
                </a:lnTo>
                <a:lnTo>
                  <a:pt x="426" y="1857"/>
                </a:lnTo>
                <a:lnTo>
                  <a:pt x="409" y="1861"/>
                </a:lnTo>
                <a:lnTo>
                  <a:pt x="391" y="1864"/>
                </a:lnTo>
                <a:lnTo>
                  <a:pt x="373" y="1865"/>
                </a:lnTo>
                <a:lnTo>
                  <a:pt x="170" y="1864"/>
                </a:lnTo>
                <a:lnTo>
                  <a:pt x="152" y="1865"/>
                </a:lnTo>
                <a:lnTo>
                  <a:pt x="136" y="1868"/>
                </a:lnTo>
                <a:lnTo>
                  <a:pt x="120" y="1873"/>
                </a:lnTo>
                <a:lnTo>
                  <a:pt x="104" y="1879"/>
                </a:lnTo>
                <a:lnTo>
                  <a:pt x="89" y="1886"/>
                </a:lnTo>
                <a:lnTo>
                  <a:pt x="75" y="1894"/>
                </a:lnTo>
                <a:lnTo>
                  <a:pt x="62" y="1904"/>
                </a:lnTo>
                <a:lnTo>
                  <a:pt x="50" y="1915"/>
                </a:lnTo>
                <a:lnTo>
                  <a:pt x="39" y="1926"/>
                </a:lnTo>
                <a:lnTo>
                  <a:pt x="30" y="1939"/>
                </a:lnTo>
                <a:lnTo>
                  <a:pt x="20" y="1954"/>
                </a:lnTo>
                <a:lnTo>
                  <a:pt x="13" y="1969"/>
                </a:lnTo>
                <a:lnTo>
                  <a:pt x="8" y="1984"/>
                </a:lnTo>
                <a:lnTo>
                  <a:pt x="3" y="2000"/>
                </a:lnTo>
                <a:lnTo>
                  <a:pt x="1" y="2018"/>
                </a:lnTo>
                <a:lnTo>
                  <a:pt x="0" y="2035"/>
                </a:lnTo>
                <a:lnTo>
                  <a:pt x="0" y="2374"/>
                </a:lnTo>
                <a:lnTo>
                  <a:pt x="1" y="2391"/>
                </a:lnTo>
                <a:lnTo>
                  <a:pt x="3" y="2408"/>
                </a:lnTo>
                <a:lnTo>
                  <a:pt x="8" y="2424"/>
                </a:lnTo>
                <a:lnTo>
                  <a:pt x="13" y="2440"/>
                </a:lnTo>
                <a:lnTo>
                  <a:pt x="20" y="2454"/>
                </a:lnTo>
                <a:lnTo>
                  <a:pt x="30" y="2468"/>
                </a:lnTo>
                <a:lnTo>
                  <a:pt x="39" y="2481"/>
                </a:lnTo>
                <a:lnTo>
                  <a:pt x="50" y="2493"/>
                </a:lnTo>
                <a:lnTo>
                  <a:pt x="62" y="2504"/>
                </a:lnTo>
                <a:lnTo>
                  <a:pt x="75" y="2515"/>
                </a:lnTo>
                <a:lnTo>
                  <a:pt x="89" y="2523"/>
                </a:lnTo>
                <a:lnTo>
                  <a:pt x="104" y="2530"/>
                </a:lnTo>
                <a:lnTo>
                  <a:pt x="120" y="2536"/>
                </a:lnTo>
                <a:lnTo>
                  <a:pt x="136" y="2540"/>
                </a:lnTo>
                <a:lnTo>
                  <a:pt x="152" y="2542"/>
                </a:lnTo>
                <a:lnTo>
                  <a:pt x="170" y="2543"/>
                </a:lnTo>
                <a:lnTo>
                  <a:pt x="373" y="2543"/>
                </a:lnTo>
                <a:lnTo>
                  <a:pt x="391" y="2544"/>
                </a:lnTo>
                <a:lnTo>
                  <a:pt x="408" y="2547"/>
                </a:lnTo>
                <a:lnTo>
                  <a:pt x="426" y="2551"/>
                </a:lnTo>
                <a:lnTo>
                  <a:pt x="443" y="2556"/>
                </a:lnTo>
                <a:lnTo>
                  <a:pt x="460" y="2563"/>
                </a:lnTo>
                <a:lnTo>
                  <a:pt x="477" y="2571"/>
                </a:lnTo>
                <a:lnTo>
                  <a:pt x="492" y="2581"/>
                </a:lnTo>
                <a:lnTo>
                  <a:pt x="507" y="2591"/>
                </a:lnTo>
                <a:lnTo>
                  <a:pt x="523" y="2603"/>
                </a:lnTo>
                <a:lnTo>
                  <a:pt x="536" y="2615"/>
                </a:lnTo>
                <a:lnTo>
                  <a:pt x="549" y="2628"/>
                </a:lnTo>
                <a:lnTo>
                  <a:pt x="560" y="2642"/>
                </a:lnTo>
                <a:lnTo>
                  <a:pt x="570" y="2658"/>
                </a:lnTo>
                <a:lnTo>
                  <a:pt x="579" y="2673"/>
                </a:lnTo>
                <a:lnTo>
                  <a:pt x="586" y="2689"/>
                </a:lnTo>
                <a:lnTo>
                  <a:pt x="593" y="2705"/>
                </a:lnTo>
                <a:lnTo>
                  <a:pt x="710" y="2989"/>
                </a:lnTo>
                <a:lnTo>
                  <a:pt x="717" y="3006"/>
                </a:lnTo>
                <a:lnTo>
                  <a:pt x="723" y="3022"/>
                </a:lnTo>
                <a:lnTo>
                  <a:pt x="728" y="3039"/>
                </a:lnTo>
                <a:lnTo>
                  <a:pt x="732" y="3057"/>
                </a:lnTo>
                <a:lnTo>
                  <a:pt x="734" y="3075"/>
                </a:lnTo>
                <a:lnTo>
                  <a:pt x="735" y="3094"/>
                </a:lnTo>
                <a:lnTo>
                  <a:pt x="734" y="3112"/>
                </a:lnTo>
                <a:lnTo>
                  <a:pt x="732" y="3130"/>
                </a:lnTo>
                <a:lnTo>
                  <a:pt x="727" y="3149"/>
                </a:lnTo>
                <a:lnTo>
                  <a:pt x="723" y="3166"/>
                </a:lnTo>
                <a:lnTo>
                  <a:pt x="717" y="3184"/>
                </a:lnTo>
                <a:lnTo>
                  <a:pt x="710" y="3200"/>
                </a:lnTo>
                <a:lnTo>
                  <a:pt x="702" y="3217"/>
                </a:lnTo>
                <a:lnTo>
                  <a:pt x="693" y="3232"/>
                </a:lnTo>
                <a:lnTo>
                  <a:pt x="682" y="3246"/>
                </a:lnTo>
                <a:lnTo>
                  <a:pt x="670" y="3259"/>
                </a:lnTo>
                <a:lnTo>
                  <a:pt x="526" y="3403"/>
                </a:lnTo>
                <a:lnTo>
                  <a:pt x="514" y="3415"/>
                </a:lnTo>
                <a:lnTo>
                  <a:pt x="504" y="3430"/>
                </a:lnTo>
                <a:lnTo>
                  <a:pt x="496" y="3444"/>
                </a:lnTo>
                <a:lnTo>
                  <a:pt x="489" y="3459"/>
                </a:lnTo>
                <a:lnTo>
                  <a:pt x="483" y="3474"/>
                </a:lnTo>
                <a:lnTo>
                  <a:pt x="480" y="3490"/>
                </a:lnTo>
                <a:lnTo>
                  <a:pt x="477" y="3507"/>
                </a:lnTo>
                <a:lnTo>
                  <a:pt x="477" y="3523"/>
                </a:lnTo>
                <a:lnTo>
                  <a:pt x="477" y="3539"/>
                </a:lnTo>
                <a:lnTo>
                  <a:pt x="480" y="3555"/>
                </a:lnTo>
                <a:lnTo>
                  <a:pt x="483" y="3572"/>
                </a:lnTo>
                <a:lnTo>
                  <a:pt x="489" y="3587"/>
                </a:lnTo>
                <a:lnTo>
                  <a:pt x="496" y="3602"/>
                </a:lnTo>
                <a:lnTo>
                  <a:pt x="504" y="3616"/>
                </a:lnTo>
                <a:lnTo>
                  <a:pt x="514" y="3630"/>
                </a:lnTo>
                <a:lnTo>
                  <a:pt x="526" y="3643"/>
                </a:lnTo>
                <a:lnTo>
                  <a:pt x="766" y="3883"/>
                </a:lnTo>
                <a:lnTo>
                  <a:pt x="779" y="3894"/>
                </a:lnTo>
                <a:lnTo>
                  <a:pt x="792" y="3904"/>
                </a:lnTo>
                <a:lnTo>
                  <a:pt x="807" y="3913"/>
                </a:lnTo>
                <a:lnTo>
                  <a:pt x="822" y="3921"/>
                </a:lnTo>
                <a:lnTo>
                  <a:pt x="837" y="3926"/>
                </a:lnTo>
                <a:lnTo>
                  <a:pt x="853" y="3930"/>
                </a:lnTo>
                <a:lnTo>
                  <a:pt x="869" y="3932"/>
                </a:lnTo>
                <a:lnTo>
                  <a:pt x="886" y="3933"/>
                </a:lnTo>
                <a:lnTo>
                  <a:pt x="902" y="3932"/>
                </a:lnTo>
                <a:lnTo>
                  <a:pt x="918" y="3930"/>
                </a:lnTo>
                <a:lnTo>
                  <a:pt x="934" y="3926"/>
                </a:lnTo>
                <a:lnTo>
                  <a:pt x="950" y="3921"/>
                </a:lnTo>
                <a:lnTo>
                  <a:pt x="965" y="3913"/>
                </a:lnTo>
                <a:lnTo>
                  <a:pt x="979" y="3904"/>
                </a:lnTo>
                <a:lnTo>
                  <a:pt x="993" y="3894"/>
                </a:lnTo>
                <a:lnTo>
                  <a:pt x="1005" y="3883"/>
                </a:lnTo>
                <a:lnTo>
                  <a:pt x="1150" y="3739"/>
                </a:lnTo>
                <a:lnTo>
                  <a:pt x="1163" y="3727"/>
                </a:lnTo>
                <a:lnTo>
                  <a:pt x="1177" y="3717"/>
                </a:lnTo>
                <a:lnTo>
                  <a:pt x="1192" y="3706"/>
                </a:lnTo>
                <a:lnTo>
                  <a:pt x="1208" y="3698"/>
                </a:lnTo>
                <a:lnTo>
                  <a:pt x="1225" y="3691"/>
                </a:lnTo>
                <a:lnTo>
                  <a:pt x="1243" y="3685"/>
                </a:lnTo>
                <a:lnTo>
                  <a:pt x="1260" y="3681"/>
                </a:lnTo>
                <a:lnTo>
                  <a:pt x="1278" y="3678"/>
                </a:lnTo>
                <a:lnTo>
                  <a:pt x="1296" y="3675"/>
                </a:lnTo>
                <a:lnTo>
                  <a:pt x="1315" y="3675"/>
                </a:lnTo>
                <a:lnTo>
                  <a:pt x="1333" y="3675"/>
                </a:lnTo>
                <a:lnTo>
                  <a:pt x="1351" y="3677"/>
                </a:lnTo>
                <a:lnTo>
                  <a:pt x="1370" y="3681"/>
                </a:lnTo>
                <a:lnTo>
                  <a:pt x="1387" y="3685"/>
                </a:lnTo>
                <a:lnTo>
                  <a:pt x="1403" y="3691"/>
                </a:lnTo>
                <a:lnTo>
                  <a:pt x="1419" y="3699"/>
                </a:lnTo>
                <a:lnTo>
                  <a:pt x="1703" y="3816"/>
                </a:lnTo>
                <a:lnTo>
                  <a:pt x="1719" y="3822"/>
                </a:lnTo>
                <a:lnTo>
                  <a:pt x="1736" y="3829"/>
                </a:lnTo>
                <a:lnTo>
                  <a:pt x="1751" y="3838"/>
                </a:lnTo>
                <a:lnTo>
                  <a:pt x="1766" y="3848"/>
                </a:lnTo>
                <a:lnTo>
                  <a:pt x="1780" y="3861"/>
                </a:lnTo>
                <a:lnTo>
                  <a:pt x="1793" y="3873"/>
                </a:lnTo>
                <a:lnTo>
                  <a:pt x="1807" y="3887"/>
                </a:lnTo>
                <a:lnTo>
                  <a:pt x="1818" y="3901"/>
                </a:lnTo>
                <a:lnTo>
                  <a:pt x="1828" y="3916"/>
                </a:lnTo>
                <a:lnTo>
                  <a:pt x="1837" y="3933"/>
                </a:lnTo>
                <a:lnTo>
                  <a:pt x="1845" y="3949"/>
                </a:lnTo>
                <a:lnTo>
                  <a:pt x="1852" y="3966"/>
                </a:lnTo>
                <a:lnTo>
                  <a:pt x="1858" y="3983"/>
                </a:lnTo>
                <a:lnTo>
                  <a:pt x="1861" y="4001"/>
                </a:lnTo>
                <a:lnTo>
                  <a:pt x="1864" y="4019"/>
                </a:lnTo>
                <a:lnTo>
                  <a:pt x="1866" y="4036"/>
                </a:lnTo>
                <a:lnTo>
                  <a:pt x="1866" y="4239"/>
                </a:lnTo>
                <a:lnTo>
                  <a:pt x="1867" y="4256"/>
                </a:lnTo>
                <a:lnTo>
                  <a:pt x="1869" y="4272"/>
                </a:lnTo>
                <a:lnTo>
                  <a:pt x="1873" y="4289"/>
                </a:lnTo>
                <a:lnTo>
                  <a:pt x="1879" y="4305"/>
                </a:lnTo>
                <a:lnTo>
                  <a:pt x="1886" y="4319"/>
                </a:lnTo>
                <a:lnTo>
                  <a:pt x="1894" y="4333"/>
                </a:lnTo>
                <a:lnTo>
                  <a:pt x="1904" y="4347"/>
                </a:lnTo>
                <a:lnTo>
                  <a:pt x="1915" y="4359"/>
                </a:lnTo>
                <a:lnTo>
                  <a:pt x="1927" y="4370"/>
                </a:lnTo>
                <a:lnTo>
                  <a:pt x="1941" y="4379"/>
                </a:lnTo>
                <a:lnTo>
                  <a:pt x="1954" y="4388"/>
                </a:lnTo>
                <a:lnTo>
                  <a:pt x="1969" y="4395"/>
                </a:lnTo>
                <a:lnTo>
                  <a:pt x="1984" y="4400"/>
                </a:lnTo>
                <a:lnTo>
                  <a:pt x="2000" y="4405"/>
                </a:lnTo>
                <a:lnTo>
                  <a:pt x="2018" y="4407"/>
                </a:lnTo>
                <a:lnTo>
                  <a:pt x="2035" y="4408"/>
                </a:lnTo>
                <a:lnTo>
                  <a:pt x="2374" y="4408"/>
                </a:lnTo>
                <a:lnTo>
                  <a:pt x="2391" y="4407"/>
                </a:lnTo>
                <a:lnTo>
                  <a:pt x="2408" y="4405"/>
                </a:lnTo>
                <a:lnTo>
                  <a:pt x="2424" y="4400"/>
                </a:lnTo>
                <a:lnTo>
                  <a:pt x="2440" y="4395"/>
                </a:lnTo>
                <a:lnTo>
                  <a:pt x="2455" y="4388"/>
                </a:lnTo>
                <a:lnTo>
                  <a:pt x="2469" y="4379"/>
                </a:lnTo>
                <a:lnTo>
                  <a:pt x="2481" y="4370"/>
                </a:lnTo>
                <a:lnTo>
                  <a:pt x="2493" y="4359"/>
                </a:lnTo>
                <a:lnTo>
                  <a:pt x="2505" y="4347"/>
                </a:lnTo>
                <a:lnTo>
                  <a:pt x="2515" y="4333"/>
                </a:lnTo>
                <a:lnTo>
                  <a:pt x="2523" y="4319"/>
                </a:lnTo>
                <a:lnTo>
                  <a:pt x="2530" y="4305"/>
                </a:lnTo>
                <a:lnTo>
                  <a:pt x="2536" y="4289"/>
                </a:lnTo>
                <a:lnTo>
                  <a:pt x="2540" y="4272"/>
                </a:lnTo>
                <a:lnTo>
                  <a:pt x="2543" y="4256"/>
                </a:lnTo>
                <a:lnTo>
                  <a:pt x="2543" y="4239"/>
                </a:lnTo>
                <a:lnTo>
                  <a:pt x="2543" y="4036"/>
                </a:lnTo>
                <a:lnTo>
                  <a:pt x="2544" y="4019"/>
                </a:lnTo>
                <a:lnTo>
                  <a:pt x="2547" y="4001"/>
                </a:lnTo>
                <a:lnTo>
                  <a:pt x="2551" y="3983"/>
                </a:lnTo>
                <a:lnTo>
                  <a:pt x="2556" y="3966"/>
                </a:lnTo>
                <a:lnTo>
                  <a:pt x="2563" y="3949"/>
                </a:lnTo>
                <a:lnTo>
                  <a:pt x="2571" y="3933"/>
                </a:lnTo>
                <a:lnTo>
                  <a:pt x="2581" y="3916"/>
                </a:lnTo>
                <a:lnTo>
                  <a:pt x="2591" y="3901"/>
                </a:lnTo>
                <a:lnTo>
                  <a:pt x="2603" y="3887"/>
                </a:lnTo>
                <a:lnTo>
                  <a:pt x="2615" y="3873"/>
                </a:lnTo>
                <a:lnTo>
                  <a:pt x="2628" y="3861"/>
                </a:lnTo>
                <a:lnTo>
                  <a:pt x="2642" y="3848"/>
                </a:lnTo>
                <a:lnTo>
                  <a:pt x="2658" y="3838"/>
                </a:lnTo>
                <a:lnTo>
                  <a:pt x="2673" y="3829"/>
                </a:lnTo>
                <a:lnTo>
                  <a:pt x="2689" y="3822"/>
                </a:lnTo>
                <a:lnTo>
                  <a:pt x="2705" y="3816"/>
                </a:lnTo>
                <a:lnTo>
                  <a:pt x="2989" y="3699"/>
                </a:lnTo>
                <a:lnTo>
                  <a:pt x="3006" y="3691"/>
                </a:lnTo>
                <a:lnTo>
                  <a:pt x="3022" y="3685"/>
                </a:lnTo>
                <a:lnTo>
                  <a:pt x="3039" y="3681"/>
                </a:lnTo>
                <a:lnTo>
                  <a:pt x="3057" y="3677"/>
                </a:lnTo>
                <a:lnTo>
                  <a:pt x="3076" y="3675"/>
                </a:lnTo>
                <a:lnTo>
                  <a:pt x="3094" y="3675"/>
                </a:lnTo>
                <a:lnTo>
                  <a:pt x="3112" y="3675"/>
                </a:lnTo>
                <a:lnTo>
                  <a:pt x="3130" y="3678"/>
                </a:lnTo>
                <a:lnTo>
                  <a:pt x="3149" y="3681"/>
                </a:lnTo>
                <a:lnTo>
                  <a:pt x="3167" y="3685"/>
                </a:lnTo>
                <a:lnTo>
                  <a:pt x="3184" y="3691"/>
                </a:lnTo>
                <a:lnTo>
                  <a:pt x="3201" y="3698"/>
                </a:lnTo>
                <a:lnTo>
                  <a:pt x="3217" y="3706"/>
                </a:lnTo>
                <a:lnTo>
                  <a:pt x="3232" y="3717"/>
                </a:lnTo>
                <a:lnTo>
                  <a:pt x="3246" y="3727"/>
                </a:lnTo>
                <a:lnTo>
                  <a:pt x="3259" y="3739"/>
                </a:lnTo>
                <a:lnTo>
                  <a:pt x="3403" y="3883"/>
                </a:lnTo>
                <a:lnTo>
                  <a:pt x="3415" y="3894"/>
                </a:lnTo>
                <a:lnTo>
                  <a:pt x="3430" y="3904"/>
                </a:lnTo>
                <a:lnTo>
                  <a:pt x="3444" y="3913"/>
                </a:lnTo>
                <a:lnTo>
                  <a:pt x="3459" y="3921"/>
                </a:lnTo>
                <a:lnTo>
                  <a:pt x="3474" y="3926"/>
                </a:lnTo>
                <a:lnTo>
                  <a:pt x="3490" y="3930"/>
                </a:lnTo>
                <a:lnTo>
                  <a:pt x="3507" y="3932"/>
                </a:lnTo>
                <a:lnTo>
                  <a:pt x="3523" y="3933"/>
                </a:lnTo>
                <a:lnTo>
                  <a:pt x="3539" y="3932"/>
                </a:lnTo>
                <a:lnTo>
                  <a:pt x="3555" y="3930"/>
                </a:lnTo>
                <a:lnTo>
                  <a:pt x="3572" y="3926"/>
                </a:lnTo>
                <a:lnTo>
                  <a:pt x="3587" y="3921"/>
                </a:lnTo>
                <a:lnTo>
                  <a:pt x="3602" y="3913"/>
                </a:lnTo>
                <a:lnTo>
                  <a:pt x="3616" y="3904"/>
                </a:lnTo>
                <a:lnTo>
                  <a:pt x="3630" y="3894"/>
                </a:lnTo>
                <a:lnTo>
                  <a:pt x="3643" y="3883"/>
                </a:lnTo>
                <a:lnTo>
                  <a:pt x="3883" y="3643"/>
                </a:lnTo>
                <a:lnTo>
                  <a:pt x="3895" y="3630"/>
                </a:lnTo>
                <a:lnTo>
                  <a:pt x="3904" y="3616"/>
                </a:lnTo>
                <a:lnTo>
                  <a:pt x="3913" y="3602"/>
                </a:lnTo>
                <a:lnTo>
                  <a:pt x="3920" y="3587"/>
                </a:lnTo>
                <a:lnTo>
                  <a:pt x="3926" y="3572"/>
                </a:lnTo>
                <a:lnTo>
                  <a:pt x="3930" y="3555"/>
                </a:lnTo>
                <a:lnTo>
                  <a:pt x="3932" y="3539"/>
                </a:lnTo>
                <a:lnTo>
                  <a:pt x="3933" y="3523"/>
                </a:lnTo>
                <a:lnTo>
                  <a:pt x="3932" y="3507"/>
                </a:lnTo>
                <a:lnTo>
                  <a:pt x="3930" y="3490"/>
                </a:lnTo>
                <a:lnTo>
                  <a:pt x="3926" y="3474"/>
                </a:lnTo>
                <a:lnTo>
                  <a:pt x="3920" y="3459"/>
                </a:lnTo>
                <a:lnTo>
                  <a:pt x="3913" y="3444"/>
                </a:lnTo>
                <a:lnTo>
                  <a:pt x="3904" y="3430"/>
                </a:lnTo>
                <a:lnTo>
                  <a:pt x="3895" y="3415"/>
                </a:lnTo>
                <a:lnTo>
                  <a:pt x="3883" y="3403"/>
                </a:lnTo>
                <a:lnTo>
                  <a:pt x="3739" y="3259"/>
                </a:lnTo>
                <a:lnTo>
                  <a:pt x="3727" y="3246"/>
                </a:lnTo>
                <a:lnTo>
                  <a:pt x="3717" y="3232"/>
                </a:lnTo>
                <a:lnTo>
                  <a:pt x="3706" y="3217"/>
                </a:lnTo>
                <a:lnTo>
                  <a:pt x="3698" y="3200"/>
                </a:lnTo>
                <a:lnTo>
                  <a:pt x="3691" y="3184"/>
                </a:lnTo>
                <a:lnTo>
                  <a:pt x="3685" y="3166"/>
                </a:lnTo>
                <a:lnTo>
                  <a:pt x="3681" y="3149"/>
                </a:lnTo>
                <a:lnTo>
                  <a:pt x="3678" y="3130"/>
                </a:lnTo>
                <a:lnTo>
                  <a:pt x="3675" y="3112"/>
                </a:lnTo>
                <a:lnTo>
                  <a:pt x="3675" y="3094"/>
                </a:lnTo>
                <a:lnTo>
                  <a:pt x="3675" y="3075"/>
                </a:lnTo>
                <a:lnTo>
                  <a:pt x="3677" y="3057"/>
                </a:lnTo>
                <a:lnTo>
                  <a:pt x="3680" y="3039"/>
                </a:lnTo>
                <a:lnTo>
                  <a:pt x="3685" y="3022"/>
                </a:lnTo>
                <a:lnTo>
                  <a:pt x="3691" y="3006"/>
                </a:lnTo>
                <a:lnTo>
                  <a:pt x="3699" y="2989"/>
                </a:lnTo>
                <a:lnTo>
                  <a:pt x="3816" y="2705"/>
                </a:lnTo>
                <a:lnTo>
                  <a:pt x="3822" y="2689"/>
                </a:lnTo>
                <a:lnTo>
                  <a:pt x="3829" y="2673"/>
                </a:lnTo>
                <a:lnTo>
                  <a:pt x="3838" y="2658"/>
                </a:lnTo>
                <a:lnTo>
                  <a:pt x="3848" y="2642"/>
                </a:lnTo>
                <a:lnTo>
                  <a:pt x="3861" y="2628"/>
                </a:lnTo>
                <a:lnTo>
                  <a:pt x="3873" y="2615"/>
                </a:lnTo>
                <a:lnTo>
                  <a:pt x="3887" y="2603"/>
                </a:lnTo>
                <a:lnTo>
                  <a:pt x="3901" y="2591"/>
                </a:lnTo>
                <a:lnTo>
                  <a:pt x="3916" y="2581"/>
                </a:lnTo>
                <a:lnTo>
                  <a:pt x="3933" y="2571"/>
                </a:lnTo>
                <a:lnTo>
                  <a:pt x="3949" y="2563"/>
                </a:lnTo>
                <a:lnTo>
                  <a:pt x="3966" y="2556"/>
                </a:lnTo>
                <a:lnTo>
                  <a:pt x="3983" y="2551"/>
                </a:lnTo>
                <a:lnTo>
                  <a:pt x="4001" y="2547"/>
                </a:lnTo>
                <a:lnTo>
                  <a:pt x="4018" y="2544"/>
                </a:lnTo>
                <a:lnTo>
                  <a:pt x="4036" y="2543"/>
                </a:lnTo>
                <a:lnTo>
                  <a:pt x="4239" y="2543"/>
                </a:lnTo>
                <a:lnTo>
                  <a:pt x="4256" y="2543"/>
                </a:lnTo>
                <a:lnTo>
                  <a:pt x="4273" y="2540"/>
                </a:lnTo>
                <a:lnTo>
                  <a:pt x="4290" y="2536"/>
                </a:lnTo>
                <a:lnTo>
                  <a:pt x="4305" y="2530"/>
                </a:lnTo>
                <a:lnTo>
                  <a:pt x="4320" y="2523"/>
                </a:lnTo>
                <a:lnTo>
                  <a:pt x="4333" y="2515"/>
                </a:lnTo>
                <a:lnTo>
                  <a:pt x="4346" y="2504"/>
                </a:lnTo>
                <a:lnTo>
                  <a:pt x="4359" y="2493"/>
                </a:lnTo>
                <a:lnTo>
                  <a:pt x="4370" y="2481"/>
                </a:lnTo>
                <a:lnTo>
                  <a:pt x="4380" y="2469"/>
                </a:lnTo>
                <a:lnTo>
                  <a:pt x="4388" y="2455"/>
                </a:lnTo>
                <a:lnTo>
                  <a:pt x="4395" y="2440"/>
                </a:lnTo>
                <a:lnTo>
                  <a:pt x="4401" y="2424"/>
                </a:lnTo>
                <a:lnTo>
                  <a:pt x="4405" y="2408"/>
                </a:lnTo>
                <a:lnTo>
                  <a:pt x="4407" y="2391"/>
                </a:lnTo>
                <a:lnTo>
                  <a:pt x="4408" y="2374"/>
                </a:lnTo>
                <a:lnTo>
                  <a:pt x="4408" y="2035"/>
                </a:lnTo>
                <a:lnTo>
                  <a:pt x="4407" y="2018"/>
                </a:lnTo>
                <a:lnTo>
                  <a:pt x="4405" y="2000"/>
                </a:lnTo>
                <a:lnTo>
                  <a:pt x="4401" y="1984"/>
                </a:lnTo>
                <a:lnTo>
                  <a:pt x="4395" y="1969"/>
                </a:lnTo>
                <a:lnTo>
                  <a:pt x="4388" y="1954"/>
                </a:lnTo>
                <a:lnTo>
                  <a:pt x="4380" y="1939"/>
                </a:lnTo>
                <a:lnTo>
                  <a:pt x="4370" y="1926"/>
                </a:lnTo>
                <a:lnTo>
                  <a:pt x="4359" y="1915"/>
                </a:lnTo>
                <a:lnTo>
                  <a:pt x="4346" y="1904"/>
                </a:lnTo>
                <a:lnTo>
                  <a:pt x="4333" y="1894"/>
                </a:lnTo>
                <a:lnTo>
                  <a:pt x="4320" y="1886"/>
                </a:lnTo>
                <a:lnTo>
                  <a:pt x="4305" y="1879"/>
                </a:lnTo>
                <a:lnTo>
                  <a:pt x="4290" y="1873"/>
                </a:lnTo>
                <a:lnTo>
                  <a:pt x="4273" y="1868"/>
                </a:lnTo>
                <a:lnTo>
                  <a:pt x="4256" y="1865"/>
                </a:lnTo>
                <a:lnTo>
                  <a:pt x="4239" y="1864"/>
                </a:lnTo>
                <a:close/>
                <a:moveTo>
                  <a:pt x="3052" y="2204"/>
                </a:moveTo>
                <a:lnTo>
                  <a:pt x="3052" y="2204"/>
                </a:lnTo>
                <a:lnTo>
                  <a:pt x="3051" y="2248"/>
                </a:lnTo>
                <a:lnTo>
                  <a:pt x="3048" y="2290"/>
                </a:lnTo>
                <a:lnTo>
                  <a:pt x="3043" y="2333"/>
                </a:lnTo>
                <a:lnTo>
                  <a:pt x="3035" y="2375"/>
                </a:lnTo>
                <a:lnTo>
                  <a:pt x="3026" y="2415"/>
                </a:lnTo>
                <a:lnTo>
                  <a:pt x="3015" y="2456"/>
                </a:lnTo>
                <a:lnTo>
                  <a:pt x="3002" y="2495"/>
                </a:lnTo>
                <a:lnTo>
                  <a:pt x="2986" y="2534"/>
                </a:lnTo>
                <a:lnTo>
                  <a:pt x="2969" y="2571"/>
                </a:lnTo>
                <a:lnTo>
                  <a:pt x="2950" y="2608"/>
                </a:lnTo>
                <a:lnTo>
                  <a:pt x="2929" y="2643"/>
                </a:lnTo>
                <a:lnTo>
                  <a:pt x="2908" y="2678"/>
                </a:lnTo>
                <a:lnTo>
                  <a:pt x="2884" y="2711"/>
                </a:lnTo>
                <a:lnTo>
                  <a:pt x="2858" y="2743"/>
                </a:lnTo>
                <a:lnTo>
                  <a:pt x="2832" y="2774"/>
                </a:lnTo>
                <a:lnTo>
                  <a:pt x="2805" y="2804"/>
                </a:lnTo>
                <a:lnTo>
                  <a:pt x="2775" y="2831"/>
                </a:lnTo>
                <a:lnTo>
                  <a:pt x="2744" y="2858"/>
                </a:lnTo>
                <a:lnTo>
                  <a:pt x="2712" y="2883"/>
                </a:lnTo>
                <a:lnTo>
                  <a:pt x="2679" y="2907"/>
                </a:lnTo>
                <a:lnTo>
                  <a:pt x="2644" y="2928"/>
                </a:lnTo>
                <a:lnTo>
                  <a:pt x="2609" y="2949"/>
                </a:lnTo>
                <a:lnTo>
                  <a:pt x="2572" y="2968"/>
                </a:lnTo>
                <a:lnTo>
                  <a:pt x="2535" y="2985"/>
                </a:lnTo>
                <a:lnTo>
                  <a:pt x="2496" y="3000"/>
                </a:lnTo>
                <a:lnTo>
                  <a:pt x="2457" y="3014"/>
                </a:lnTo>
                <a:lnTo>
                  <a:pt x="2416" y="3025"/>
                </a:lnTo>
                <a:lnTo>
                  <a:pt x="2376" y="3034"/>
                </a:lnTo>
                <a:lnTo>
                  <a:pt x="2334" y="3042"/>
                </a:lnTo>
                <a:lnTo>
                  <a:pt x="2292" y="3047"/>
                </a:lnTo>
                <a:lnTo>
                  <a:pt x="2249" y="3050"/>
                </a:lnTo>
                <a:lnTo>
                  <a:pt x="2205" y="3051"/>
                </a:lnTo>
                <a:lnTo>
                  <a:pt x="2162" y="3050"/>
                </a:lnTo>
                <a:lnTo>
                  <a:pt x="2118" y="3047"/>
                </a:lnTo>
                <a:lnTo>
                  <a:pt x="2075" y="3042"/>
                </a:lnTo>
                <a:lnTo>
                  <a:pt x="2034" y="3034"/>
                </a:lnTo>
                <a:lnTo>
                  <a:pt x="1993" y="3025"/>
                </a:lnTo>
                <a:lnTo>
                  <a:pt x="1953" y="3014"/>
                </a:lnTo>
                <a:lnTo>
                  <a:pt x="1913" y="3000"/>
                </a:lnTo>
                <a:lnTo>
                  <a:pt x="1875" y="2985"/>
                </a:lnTo>
                <a:lnTo>
                  <a:pt x="1837" y="2968"/>
                </a:lnTo>
                <a:lnTo>
                  <a:pt x="1801" y="2949"/>
                </a:lnTo>
                <a:lnTo>
                  <a:pt x="1765" y="2928"/>
                </a:lnTo>
                <a:lnTo>
                  <a:pt x="1731" y="2907"/>
                </a:lnTo>
                <a:lnTo>
                  <a:pt x="1697" y="2883"/>
                </a:lnTo>
                <a:lnTo>
                  <a:pt x="1666" y="2858"/>
                </a:lnTo>
                <a:lnTo>
                  <a:pt x="1635" y="2831"/>
                </a:lnTo>
                <a:lnTo>
                  <a:pt x="1605" y="2804"/>
                </a:lnTo>
                <a:lnTo>
                  <a:pt x="1577" y="2774"/>
                </a:lnTo>
                <a:lnTo>
                  <a:pt x="1551" y="2743"/>
                </a:lnTo>
                <a:lnTo>
                  <a:pt x="1526" y="2711"/>
                </a:lnTo>
                <a:lnTo>
                  <a:pt x="1501" y="2678"/>
                </a:lnTo>
                <a:lnTo>
                  <a:pt x="1480" y="2643"/>
                </a:lnTo>
                <a:lnTo>
                  <a:pt x="1460" y="2608"/>
                </a:lnTo>
                <a:lnTo>
                  <a:pt x="1441" y="2571"/>
                </a:lnTo>
                <a:lnTo>
                  <a:pt x="1423" y="2534"/>
                </a:lnTo>
                <a:lnTo>
                  <a:pt x="1408" y="2495"/>
                </a:lnTo>
                <a:lnTo>
                  <a:pt x="1395" y="2456"/>
                </a:lnTo>
                <a:lnTo>
                  <a:pt x="1384" y="2415"/>
                </a:lnTo>
                <a:lnTo>
                  <a:pt x="1375" y="2375"/>
                </a:lnTo>
                <a:lnTo>
                  <a:pt x="1366" y="2333"/>
                </a:lnTo>
                <a:lnTo>
                  <a:pt x="1361" y="2290"/>
                </a:lnTo>
                <a:lnTo>
                  <a:pt x="1358" y="2248"/>
                </a:lnTo>
                <a:lnTo>
                  <a:pt x="1357" y="2204"/>
                </a:lnTo>
                <a:lnTo>
                  <a:pt x="1358" y="2161"/>
                </a:lnTo>
                <a:lnTo>
                  <a:pt x="1361" y="2117"/>
                </a:lnTo>
                <a:lnTo>
                  <a:pt x="1366" y="2074"/>
                </a:lnTo>
                <a:lnTo>
                  <a:pt x="1375" y="2033"/>
                </a:lnTo>
                <a:lnTo>
                  <a:pt x="1384" y="1992"/>
                </a:lnTo>
                <a:lnTo>
                  <a:pt x="1395" y="1952"/>
                </a:lnTo>
                <a:lnTo>
                  <a:pt x="1408" y="1912"/>
                </a:lnTo>
                <a:lnTo>
                  <a:pt x="1423" y="1874"/>
                </a:lnTo>
                <a:lnTo>
                  <a:pt x="1441" y="1836"/>
                </a:lnTo>
                <a:lnTo>
                  <a:pt x="1460" y="1799"/>
                </a:lnTo>
                <a:lnTo>
                  <a:pt x="1480" y="1764"/>
                </a:lnTo>
                <a:lnTo>
                  <a:pt x="1501" y="1729"/>
                </a:lnTo>
                <a:lnTo>
                  <a:pt x="1526" y="1697"/>
                </a:lnTo>
                <a:lnTo>
                  <a:pt x="1551" y="1665"/>
                </a:lnTo>
                <a:lnTo>
                  <a:pt x="1577" y="1634"/>
                </a:lnTo>
                <a:lnTo>
                  <a:pt x="1605" y="1605"/>
                </a:lnTo>
                <a:lnTo>
                  <a:pt x="1635" y="1576"/>
                </a:lnTo>
                <a:lnTo>
                  <a:pt x="1666" y="1550"/>
                </a:lnTo>
                <a:lnTo>
                  <a:pt x="1697" y="1525"/>
                </a:lnTo>
                <a:lnTo>
                  <a:pt x="1731" y="1501"/>
                </a:lnTo>
                <a:lnTo>
                  <a:pt x="1765" y="1479"/>
                </a:lnTo>
                <a:lnTo>
                  <a:pt x="1801" y="1459"/>
                </a:lnTo>
                <a:lnTo>
                  <a:pt x="1837" y="1439"/>
                </a:lnTo>
                <a:lnTo>
                  <a:pt x="1875" y="1423"/>
                </a:lnTo>
                <a:lnTo>
                  <a:pt x="1913" y="1408"/>
                </a:lnTo>
                <a:lnTo>
                  <a:pt x="1953" y="1394"/>
                </a:lnTo>
                <a:lnTo>
                  <a:pt x="1993" y="1383"/>
                </a:lnTo>
                <a:lnTo>
                  <a:pt x="2034" y="1373"/>
                </a:lnTo>
                <a:lnTo>
                  <a:pt x="2075" y="1365"/>
                </a:lnTo>
                <a:lnTo>
                  <a:pt x="2118" y="1360"/>
                </a:lnTo>
                <a:lnTo>
                  <a:pt x="2162" y="1357"/>
                </a:lnTo>
                <a:lnTo>
                  <a:pt x="2205" y="1356"/>
                </a:lnTo>
                <a:lnTo>
                  <a:pt x="2249" y="1357"/>
                </a:lnTo>
                <a:lnTo>
                  <a:pt x="2292" y="1360"/>
                </a:lnTo>
                <a:lnTo>
                  <a:pt x="2334" y="1365"/>
                </a:lnTo>
                <a:lnTo>
                  <a:pt x="2376" y="1373"/>
                </a:lnTo>
                <a:lnTo>
                  <a:pt x="2416" y="1383"/>
                </a:lnTo>
                <a:lnTo>
                  <a:pt x="2457" y="1394"/>
                </a:lnTo>
                <a:lnTo>
                  <a:pt x="2496" y="1408"/>
                </a:lnTo>
                <a:lnTo>
                  <a:pt x="2535" y="1423"/>
                </a:lnTo>
                <a:lnTo>
                  <a:pt x="2572" y="1439"/>
                </a:lnTo>
                <a:lnTo>
                  <a:pt x="2609" y="1459"/>
                </a:lnTo>
                <a:lnTo>
                  <a:pt x="2644" y="1479"/>
                </a:lnTo>
                <a:lnTo>
                  <a:pt x="2679" y="1501"/>
                </a:lnTo>
                <a:lnTo>
                  <a:pt x="2712" y="1525"/>
                </a:lnTo>
                <a:lnTo>
                  <a:pt x="2744" y="1550"/>
                </a:lnTo>
                <a:lnTo>
                  <a:pt x="2775" y="1576"/>
                </a:lnTo>
                <a:lnTo>
                  <a:pt x="2805" y="1605"/>
                </a:lnTo>
                <a:lnTo>
                  <a:pt x="2832" y="1634"/>
                </a:lnTo>
                <a:lnTo>
                  <a:pt x="2858" y="1665"/>
                </a:lnTo>
                <a:lnTo>
                  <a:pt x="2884" y="1697"/>
                </a:lnTo>
                <a:lnTo>
                  <a:pt x="2908" y="1729"/>
                </a:lnTo>
                <a:lnTo>
                  <a:pt x="2929" y="1764"/>
                </a:lnTo>
                <a:lnTo>
                  <a:pt x="2950" y="1799"/>
                </a:lnTo>
                <a:lnTo>
                  <a:pt x="2969" y="1836"/>
                </a:lnTo>
                <a:lnTo>
                  <a:pt x="2986" y="1874"/>
                </a:lnTo>
                <a:lnTo>
                  <a:pt x="3002" y="1912"/>
                </a:lnTo>
                <a:lnTo>
                  <a:pt x="3015" y="1952"/>
                </a:lnTo>
                <a:lnTo>
                  <a:pt x="3026" y="1992"/>
                </a:lnTo>
                <a:lnTo>
                  <a:pt x="3035" y="2033"/>
                </a:lnTo>
                <a:lnTo>
                  <a:pt x="3043" y="2074"/>
                </a:lnTo>
                <a:lnTo>
                  <a:pt x="3048" y="2117"/>
                </a:lnTo>
                <a:lnTo>
                  <a:pt x="3051" y="2161"/>
                </a:lnTo>
                <a:lnTo>
                  <a:pt x="3052" y="2204"/>
                </a:lnTo>
                <a:close/>
              </a:path>
            </a:pathLst>
          </a:custGeom>
          <a:solidFill>
            <a:srgbClr val="004E92"/>
          </a:solidFill>
          <a:ln w="19050">
            <a:noFill/>
            <a:prstDash val="sysDash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4000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38" name="齿轮">
            <a:extLst>
              <a:ext uri="{FF2B5EF4-FFF2-40B4-BE49-F238E27FC236}">
                <a16:creationId xmlns:a16="http://schemas.microsoft.com/office/drawing/2014/main" id="{71164CE4-4081-4B95-9FBD-4989847E88F0}"/>
              </a:ext>
            </a:extLst>
          </p:cNvPr>
          <p:cNvSpPr/>
          <p:nvPr/>
        </p:nvSpPr>
        <p:spPr bwMode="auto">
          <a:xfrm>
            <a:off x="7623175" y="1052195"/>
            <a:ext cx="1575435" cy="1575435"/>
          </a:xfrm>
          <a:custGeom>
            <a:avLst/>
            <a:gdLst>
              <a:gd name="T0" fmla="*/ 2147483646 w 4408"/>
              <a:gd name="T1" fmla="*/ 2147483646 h 4408"/>
              <a:gd name="T2" fmla="*/ 2147483646 w 4408"/>
              <a:gd name="T3" fmla="*/ 2147483646 h 4408"/>
              <a:gd name="T4" fmla="*/ 2147483646 w 4408"/>
              <a:gd name="T5" fmla="*/ 2147483646 h 4408"/>
              <a:gd name="T6" fmla="*/ 2147483646 w 4408"/>
              <a:gd name="T7" fmla="*/ 2147483646 h 4408"/>
              <a:gd name="T8" fmla="*/ 2147483646 w 4408"/>
              <a:gd name="T9" fmla="*/ 2147483646 h 4408"/>
              <a:gd name="T10" fmla="*/ 2147483646 w 4408"/>
              <a:gd name="T11" fmla="*/ 2147483646 h 4408"/>
              <a:gd name="T12" fmla="*/ 2147483646 w 4408"/>
              <a:gd name="T13" fmla="*/ 2147483646 h 4408"/>
              <a:gd name="T14" fmla="*/ 2147483646 w 4408"/>
              <a:gd name="T15" fmla="*/ 2147483646 h 4408"/>
              <a:gd name="T16" fmla="*/ 2147483646 w 4408"/>
              <a:gd name="T17" fmla="*/ 2147483646 h 4408"/>
              <a:gd name="T18" fmla="*/ 2147483646 w 4408"/>
              <a:gd name="T19" fmla="*/ 2147483646 h 4408"/>
              <a:gd name="T20" fmla="*/ 2147483646 w 4408"/>
              <a:gd name="T21" fmla="*/ 564979005 h 4408"/>
              <a:gd name="T22" fmla="*/ 2147483646 w 4408"/>
              <a:gd name="T23" fmla="*/ 2147483646 h 4408"/>
              <a:gd name="T24" fmla="*/ 2147483646 w 4408"/>
              <a:gd name="T25" fmla="*/ 2147483646 h 4408"/>
              <a:gd name="T26" fmla="*/ 2147483646 w 4408"/>
              <a:gd name="T27" fmla="*/ 2147483646 h 4408"/>
              <a:gd name="T28" fmla="*/ 2147483646 w 4408"/>
              <a:gd name="T29" fmla="*/ 2147483646 h 4408"/>
              <a:gd name="T30" fmla="*/ 2147483646 w 4408"/>
              <a:gd name="T31" fmla="*/ 2147483646 h 4408"/>
              <a:gd name="T32" fmla="*/ 2147483646 w 4408"/>
              <a:gd name="T33" fmla="*/ 2147483646 h 4408"/>
              <a:gd name="T34" fmla="*/ 2147483646 w 4408"/>
              <a:gd name="T35" fmla="*/ 2147483646 h 4408"/>
              <a:gd name="T36" fmla="*/ 2147483646 w 4408"/>
              <a:gd name="T37" fmla="*/ 2147483646 h 4408"/>
              <a:gd name="T38" fmla="*/ 2147483646 w 4408"/>
              <a:gd name="T39" fmla="*/ 2147483646 h 4408"/>
              <a:gd name="T40" fmla="*/ 2147483646 w 4408"/>
              <a:gd name="T41" fmla="*/ 2147483646 h 4408"/>
              <a:gd name="T42" fmla="*/ 2147483646 w 4408"/>
              <a:gd name="T43" fmla="*/ 2147483646 h 4408"/>
              <a:gd name="T44" fmla="*/ 642768528 w 4408"/>
              <a:gd name="T45" fmla="*/ 2147483646 h 4408"/>
              <a:gd name="T46" fmla="*/ 2147483646 w 4408"/>
              <a:gd name="T47" fmla="*/ 2147483646 h 4408"/>
              <a:gd name="T48" fmla="*/ 2147483646 w 4408"/>
              <a:gd name="T49" fmla="*/ 2147483646 h 4408"/>
              <a:gd name="T50" fmla="*/ 2147483646 w 4408"/>
              <a:gd name="T51" fmla="*/ 2147483646 h 4408"/>
              <a:gd name="T52" fmla="*/ 2147483646 w 4408"/>
              <a:gd name="T53" fmla="*/ 2147483646 h 4408"/>
              <a:gd name="T54" fmla="*/ 2147483646 w 4408"/>
              <a:gd name="T55" fmla="*/ 2147483646 h 4408"/>
              <a:gd name="T56" fmla="*/ 2147483646 w 4408"/>
              <a:gd name="T57" fmla="*/ 2147483646 h 4408"/>
              <a:gd name="T58" fmla="*/ 2147483646 w 4408"/>
              <a:gd name="T59" fmla="*/ 2147483646 h 4408"/>
              <a:gd name="T60" fmla="*/ 2147483646 w 4408"/>
              <a:gd name="T61" fmla="*/ 2147483646 h 4408"/>
              <a:gd name="T62" fmla="*/ 2147483646 w 4408"/>
              <a:gd name="T63" fmla="*/ 2147483646 h 4408"/>
              <a:gd name="T64" fmla="*/ 2147483646 w 4408"/>
              <a:gd name="T65" fmla="*/ 2147483646 h 4408"/>
              <a:gd name="T66" fmla="*/ 2147483646 w 4408"/>
              <a:gd name="T67" fmla="*/ 2147483646 h 4408"/>
              <a:gd name="T68" fmla="*/ 2147483646 w 4408"/>
              <a:gd name="T69" fmla="*/ 2147483646 h 4408"/>
              <a:gd name="T70" fmla="*/ 2147483646 w 4408"/>
              <a:gd name="T71" fmla="*/ 2147483646 h 4408"/>
              <a:gd name="T72" fmla="*/ 2147483646 w 4408"/>
              <a:gd name="T73" fmla="*/ 2147483646 h 4408"/>
              <a:gd name="T74" fmla="*/ 2147483646 w 4408"/>
              <a:gd name="T75" fmla="*/ 2147483646 h 4408"/>
              <a:gd name="T76" fmla="*/ 2147483646 w 4408"/>
              <a:gd name="T77" fmla="*/ 2147483646 h 4408"/>
              <a:gd name="T78" fmla="*/ 2147483646 w 4408"/>
              <a:gd name="T79" fmla="*/ 2147483646 h 4408"/>
              <a:gd name="T80" fmla="*/ 2147483646 w 4408"/>
              <a:gd name="T81" fmla="*/ 2147483646 h 4408"/>
              <a:gd name="T82" fmla="*/ 2147483646 w 4408"/>
              <a:gd name="T83" fmla="*/ 2147483646 h 4408"/>
              <a:gd name="T84" fmla="*/ 2147483646 w 4408"/>
              <a:gd name="T85" fmla="*/ 2147483646 h 4408"/>
              <a:gd name="T86" fmla="*/ 2147483646 w 4408"/>
              <a:gd name="T87" fmla="*/ 2147483646 h 4408"/>
              <a:gd name="T88" fmla="*/ 2147483646 w 4408"/>
              <a:gd name="T89" fmla="*/ 2147483646 h 4408"/>
              <a:gd name="T90" fmla="*/ 2147483646 w 4408"/>
              <a:gd name="T91" fmla="*/ 2147483646 h 4408"/>
              <a:gd name="T92" fmla="*/ 2147483646 w 4408"/>
              <a:gd name="T93" fmla="*/ 2147483646 h 4408"/>
              <a:gd name="T94" fmla="*/ 2147483646 w 4408"/>
              <a:gd name="T95" fmla="*/ 2147483646 h 4408"/>
              <a:gd name="T96" fmla="*/ 2147483646 w 4408"/>
              <a:gd name="T97" fmla="*/ 2147483646 h 4408"/>
              <a:gd name="T98" fmla="*/ 2147483646 w 4408"/>
              <a:gd name="T99" fmla="*/ 2147483646 h 4408"/>
              <a:gd name="T100" fmla="*/ 2147483646 w 4408"/>
              <a:gd name="T101" fmla="*/ 2147483646 h 4408"/>
              <a:gd name="T102" fmla="*/ 2147483646 w 4408"/>
              <a:gd name="T103" fmla="*/ 2147483646 h 4408"/>
              <a:gd name="T104" fmla="*/ 2147483646 w 4408"/>
              <a:gd name="T105" fmla="*/ 2147483646 h 4408"/>
              <a:gd name="T106" fmla="*/ 2147483646 w 4408"/>
              <a:gd name="T107" fmla="*/ 2147483646 h 4408"/>
              <a:gd name="T108" fmla="*/ 2147483646 w 4408"/>
              <a:gd name="T109" fmla="*/ 2147483646 h 4408"/>
              <a:gd name="T110" fmla="*/ 2147483646 w 4408"/>
              <a:gd name="T111" fmla="*/ 2147483646 h 4408"/>
              <a:gd name="T112" fmla="*/ 2147483646 w 4408"/>
              <a:gd name="T113" fmla="*/ 2147483646 h 4408"/>
              <a:gd name="T114" fmla="*/ 2147483646 w 4408"/>
              <a:gd name="T115" fmla="*/ 2147483646 h 4408"/>
              <a:gd name="T116" fmla="*/ 2147483646 w 4408"/>
              <a:gd name="T117" fmla="*/ 2147483646 h 440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4408" h="4408">
                <a:moveTo>
                  <a:pt x="4239" y="1864"/>
                </a:moveTo>
                <a:lnTo>
                  <a:pt x="4036" y="1864"/>
                </a:lnTo>
                <a:lnTo>
                  <a:pt x="4018" y="1864"/>
                </a:lnTo>
                <a:lnTo>
                  <a:pt x="4001" y="1861"/>
                </a:lnTo>
                <a:lnTo>
                  <a:pt x="3983" y="1857"/>
                </a:lnTo>
                <a:lnTo>
                  <a:pt x="3966" y="1852"/>
                </a:lnTo>
                <a:lnTo>
                  <a:pt x="3949" y="1845"/>
                </a:lnTo>
                <a:lnTo>
                  <a:pt x="3933" y="1837"/>
                </a:lnTo>
                <a:lnTo>
                  <a:pt x="3916" y="1828"/>
                </a:lnTo>
                <a:lnTo>
                  <a:pt x="3901" y="1818"/>
                </a:lnTo>
                <a:lnTo>
                  <a:pt x="3887" y="1806"/>
                </a:lnTo>
                <a:lnTo>
                  <a:pt x="3873" y="1793"/>
                </a:lnTo>
                <a:lnTo>
                  <a:pt x="3861" y="1780"/>
                </a:lnTo>
                <a:lnTo>
                  <a:pt x="3848" y="1766"/>
                </a:lnTo>
                <a:lnTo>
                  <a:pt x="3838" y="1751"/>
                </a:lnTo>
                <a:lnTo>
                  <a:pt x="3829" y="1736"/>
                </a:lnTo>
                <a:lnTo>
                  <a:pt x="3822" y="1719"/>
                </a:lnTo>
                <a:lnTo>
                  <a:pt x="3816" y="1703"/>
                </a:lnTo>
                <a:lnTo>
                  <a:pt x="3699" y="1419"/>
                </a:lnTo>
                <a:lnTo>
                  <a:pt x="3691" y="1403"/>
                </a:lnTo>
                <a:lnTo>
                  <a:pt x="3685" y="1387"/>
                </a:lnTo>
                <a:lnTo>
                  <a:pt x="3680" y="1369"/>
                </a:lnTo>
                <a:lnTo>
                  <a:pt x="3677" y="1351"/>
                </a:lnTo>
                <a:lnTo>
                  <a:pt x="3675" y="1333"/>
                </a:lnTo>
                <a:lnTo>
                  <a:pt x="3675" y="1315"/>
                </a:lnTo>
                <a:lnTo>
                  <a:pt x="3675" y="1296"/>
                </a:lnTo>
                <a:lnTo>
                  <a:pt x="3678" y="1278"/>
                </a:lnTo>
                <a:lnTo>
                  <a:pt x="3681" y="1260"/>
                </a:lnTo>
                <a:lnTo>
                  <a:pt x="3685" y="1242"/>
                </a:lnTo>
                <a:lnTo>
                  <a:pt x="3691" y="1224"/>
                </a:lnTo>
                <a:lnTo>
                  <a:pt x="3698" y="1208"/>
                </a:lnTo>
                <a:lnTo>
                  <a:pt x="3706" y="1192"/>
                </a:lnTo>
                <a:lnTo>
                  <a:pt x="3717" y="1177"/>
                </a:lnTo>
                <a:lnTo>
                  <a:pt x="3727" y="1162"/>
                </a:lnTo>
                <a:lnTo>
                  <a:pt x="3739" y="1149"/>
                </a:lnTo>
                <a:lnTo>
                  <a:pt x="3883" y="1005"/>
                </a:lnTo>
                <a:lnTo>
                  <a:pt x="3895" y="992"/>
                </a:lnTo>
                <a:lnTo>
                  <a:pt x="3904" y="979"/>
                </a:lnTo>
                <a:lnTo>
                  <a:pt x="3913" y="965"/>
                </a:lnTo>
                <a:lnTo>
                  <a:pt x="3920" y="949"/>
                </a:lnTo>
                <a:lnTo>
                  <a:pt x="3926" y="933"/>
                </a:lnTo>
                <a:lnTo>
                  <a:pt x="3930" y="918"/>
                </a:lnTo>
                <a:lnTo>
                  <a:pt x="3932" y="902"/>
                </a:lnTo>
                <a:lnTo>
                  <a:pt x="3933" y="886"/>
                </a:lnTo>
                <a:lnTo>
                  <a:pt x="3932" y="869"/>
                </a:lnTo>
                <a:lnTo>
                  <a:pt x="3930" y="853"/>
                </a:lnTo>
                <a:lnTo>
                  <a:pt x="3926" y="837"/>
                </a:lnTo>
                <a:lnTo>
                  <a:pt x="3920" y="822"/>
                </a:lnTo>
                <a:lnTo>
                  <a:pt x="3913" y="806"/>
                </a:lnTo>
                <a:lnTo>
                  <a:pt x="3904" y="792"/>
                </a:lnTo>
                <a:lnTo>
                  <a:pt x="3895" y="778"/>
                </a:lnTo>
                <a:lnTo>
                  <a:pt x="3883" y="765"/>
                </a:lnTo>
                <a:lnTo>
                  <a:pt x="3643" y="525"/>
                </a:lnTo>
                <a:lnTo>
                  <a:pt x="3630" y="514"/>
                </a:lnTo>
                <a:lnTo>
                  <a:pt x="3616" y="504"/>
                </a:lnTo>
                <a:lnTo>
                  <a:pt x="3602" y="495"/>
                </a:lnTo>
                <a:lnTo>
                  <a:pt x="3587" y="489"/>
                </a:lnTo>
                <a:lnTo>
                  <a:pt x="3572" y="483"/>
                </a:lnTo>
                <a:lnTo>
                  <a:pt x="3555" y="479"/>
                </a:lnTo>
                <a:lnTo>
                  <a:pt x="3539" y="477"/>
                </a:lnTo>
                <a:lnTo>
                  <a:pt x="3523" y="476"/>
                </a:lnTo>
                <a:lnTo>
                  <a:pt x="3507" y="477"/>
                </a:lnTo>
                <a:lnTo>
                  <a:pt x="3490" y="479"/>
                </a:lnTo>
                <a:lnTo>
                  <a:pt x="3474" y="483"/>
                </a:lnTo>
                <a:lnTo>
                  <a:pt x="3459" y="489"/>
                </a:lnTo>
                <a:lnTo>
                  <a:pt x="3444" y="495"/>
                </a:lnTo>
                <a:lnTo>
                  <a:pt x="3430" y="504"/>
                </a:lnTo>
                <a:lnTo>
                  <a:pt x="3415" y="514"/>
                </a:lnTo>
                <a:lnTo>
                  <a:pt x="3403" y="525"/>
                </a:lnTo>
                <a:lnTo>
                  <a:pt x="3259" y="669"/>
                </a:lnTo>
                <a:lnTo>
                  <a:pt x="3246" y="682"/>
                </a:lnTo>
                <a:lnTo>
                  <a:pt x="3232" y="692"/>
                </a:lnTo>
                <a:lnTo>
                  <a:pt x="3217" y="702"/>
                </a:lnTo>
                <a:lnTo>
                  <a:pt x="3200" y="710"/>
                </a:lnTo>
                <a:lnTo>
                  <a:pt x="3183" y="717"/>
                </a:lnTo>
                <a:lnTo>
                  <a:pt x="3166" y="723"/>
                </a:lnTo>
                <a:lnTo>
                  <a:pt x="3149" y="727"/>
                </a:lnTo>
                <a:lnTo>
                  <a:pt x="3130" y="731"/>
                </a:lnTo>
                <a:lnTo>
                  <a:pt x="3112" y="733"/>
                </a:lnTo>
                <a:lnTo>
                  <a:pt x="3093" y="733"/>
                </a:lnTo>
                <a:lnTo>
                  <a:pt x="3075" y="733"/>
                </a:lnTo>
                <a:lnTo>
                  <a:pt x="3056" y="731"/>
                </a:lnTo>
                <a:lnTo>
                  <a:pt x="3039" y="728"/>
                </a:lnTo>
                <a:lnTo>
                  <a:pt x="3022" y="723"/>
                </a:lnTo>
                <a:lnTo>
                  <a:pt x="3005" y="717"/>
                </a:lnTo>
                <a:lnTo>
                  <a:pt x="2989" y="710"/>
                </a:lnTo>
                <a:lnTo>
                  <a:pt x="2705" y="592"/>
                </a:lnTo>
                <a:lnTo>
                  <a:pt x="2689" y="587"/>
                </a:lnTo>
                <a:lnTo>
                  <a:pt x="2673" y="579"/>
                </a:lnTo>
                <a:lnTo>
                  <a:pt x="2658" y="570"/>
                </a:lnTo>
                <a:lnTo>
                  <a:pt x="2642" y="560"/>
                </a:lnTo>
                <a:lnTo>
                  <a:pt x="2628" y="549"/>
                </a:lnTo>
                <a:lnTo>
                  <a:pt x="2615" y="536"/>
                </a:lnTo>
                <a:lnTo>
                  <a:pt x="2603" y="522"/>
                </a:lnTo>
                <a:lnTo>
                  <a:pt x="2591" y="507"/>
                </a:lnTo>
                <a:lnTo>
                  <a:pt x="2581" y="492"/>
                </a:lnTo>
                <a:lnTo>
                  <a:pt x="2571" y="476"/>
                </a:lnTo>
                <a:lnTo>
                  <a:pt x="2563" y="460"/>
                </a:lnTo>
                <a:lnTo>
                  <a:pt x="2556" y="442"/>
                </a:lnTo>
                <a:lnTo>
                  <a:pt x="2551" y="425"/>
                </a:lnTo>
                <a:lnTo>
                  <a:pt x="2547" y="408"/>
                </a:lnTo>
                <a:lnTo>
                  <a:pt x="2544" y="391"/>
                </a:lnTo>
                <a:lnTo>
                  <a:pt x="2543" y="373"/>
                </a:lnTo>
                <a:lnTo>
                  <a:pt x="2543" y="169"/>
                </a:lnTo>
                <a:lnTo>
                  <a:pt x="2543" y="152"/>
                </a:lnTo>
                <a:lnTo>
                  <a:pt x="2540" y="135"/>
                </a:lnTo>
                <a:lnTo>
                  <a:pt x="2536" y="119"/>
                </a:lnTo>
                <a:lnTo>
                  <a:pt x="2530" y="103"/>
                </a:lnTo>
                <a:lnTo>
                  <a:pt x="2523" y="88"/>
                </a:lnTo>
                <a:lnTo>
                  <a:pt x="2515" y="75"/>
                </a:lnTo>
                <a:lnTo>
                  <a:pt x="2505" y="62"/>
                </a:lnTo>
                <a:lnTo>
                  <a:pt x="2493" y="50"/>
                </a:lnTo>
                <a:lnTo>
                  <a:pt x="2481" y="39"/>
                </a:lnTo>
                <a:lnTo>
                  <a:pt x="2469" y="28"/>
                </a:lnTo>
                <a:lnTo>
                  <a:pt x="2455" y="20"/>
                </a:lnTo>
                <a:lnTo>
                  <a:pt x="2440" y="13"/>
                </a:lnTo>
                <a:lnTo>
                  <a:pt x="2424" y="7"/>
                </a:lnTo>
                <a:lnTo>
                  <a:pt x="2408" y="3"/>
                </a:lnTo>
                <a:lnTo>
                  <a:pt x="2391" y="1"/>
                </a:lnTo>
                <a:lnTo>
                  <a:pt x="2374" y="0"/>
                </a:lnTo>
                <a:lnTo>
                  <a:pt x="2035" y="0"/>
                </a:lnTo>
                <a:lnTo>
                  <a:pt x="2018" y="1"/>
                </a:lnTo>
                <a:lnTo>
                  <a:pt x="2001" y="3"/>
                </a:lnTo>
                <a:lnTo>
                  <a:pt x="1985" y="7"/>
                </a:lnTo>
                <a:lnTo>
                  <a:pt x="1969" y="13"/>
                </a:lnTo>
                <a:lnTo>
                  <a:pt x="1955" y="20"/>
                </a:lnTo>
                <a:lnTo>
                  <a:pt x="1941" y="28"/>
                </a:lnTo>
                <a:lnTo>
                  <a:pt x="1927" y="39"/>
                </a:lnTo>
                <a:lnTo>
                  <a:pt x="1915" y="50"/>
                </a:lnTo>
                <a:lnTo>
                  <a:pt x="1904" y="62"/>
                </a:lnTo>
                <a:lnTo>
                  <a:pt x="1894" y="75"/>
                </a:lnTo>
                <a:lnTo>
                  <a:pt x="1886" y="88"/>
                </a:lnTo>
                <a:lnTo>
                  <a:pt x="1879" y="103"/>
                </a:lnTo>
                <a:lnTo>
                  <a:pt x="1873" y="119"/>
                </a:lnTo>
                <a:lnTo>
                  <a:pt x="1869" y="135"/>
                </a:lnTo>
                <a:lnTo>
                  <a:pt x="1867" y="152"/>
                </a:lnTo>
                <a:lnTo>
                  <a:pt x="1866" y="169"/>
                </a:lnTo>
                <a:lnTo>
                  <a:pt x="1866" y="373"/>
                </a:lnTo>
                <a:lnTo>
                  <a:pt x="1864" y="391"/>
                </a:lnTo>
                <a:lnTo>
                  <a:pt x="1861" y="408"/>
                </a:lnTo>
                <a:lnTo>
                  <a:pt x="1858" y="425"/>
                </a:lnTo>
                <a:lnTo>
                  <a:pt x="1852" y="442"/>
                </a:lnTo>
                <a:lnTo>
                  <a:pt x="1845" y="460"/>
                </a:lnTo>
                <a:lnTo>
                  <a:pt x="1837" y="476"/>
                </a:lnTo>
                <a:lnTo>
                  <a:pt x="1828" y="492"/>
                </a:lnTo>
                <a:lnTo>
                  <a:pt x="1818" y="507"/>
                </a:lnTo>
                <a:lnTo>
                  <a:pt x="1807" y="522"/>
                </a:lnTo>
                <a:lnTo>
                  <a:pt x="1793" y="536"/>
                </a:lnTo>
                <a:lnTo>
                  <a:pt x="1780" y="549"/>
                </a:lnTo>
                <a:lnTo>
                  <a:pt x="1766" y="560"/>
                </a:lnTo>
                <a:lnTo>
                  <a:pt x="1751" y="570"/>
                </a:lnTo>
                <a:lnTo>
                  <a:pt x="1736" y="579"/>
                </a:lnTo>
                <a:lnTo>
                  <a:pt x="1719" y="587"/>
                </a:lnTo>
                <a:lnTo>
                  <a:pt x="1703" y="592"/>
                </a:lnTo>
                <a:lnTo>
                  <a:pt x="1419" y="710"/>
                </a:lnTo>
                <a:lnTo>
                  <a:pt x="1404" y="717"/>
                </a:lnTo>
                <a:lnTo>
                  <a:pt x="1387" y="723"/>
                </a:lnTo>
                <a:lnTo>
                  <a:pt x="1370" y="728"/>
                </a:lnTo>
                <a:lnTo>
                  <a:pt x="1352" y="731"/>
                </a:lnTo>
                <a:lnTo>
                  <a:pt x="1334" y="733"/>
                </a:lnTo>
                <a:lnTo>
                  <a:pt x="1316" y="733"/>
                </a:lnTo>
                <a:lnTo>
                  <a:pt x="1297" y="733"/>
                </a:lnTo>
                <a:lnTo>
                  <a:pt x="1278" y="731"/>
                </a:lnTo>
                <a:lnTo>
                  <a:pt x="1261" y="727"/>
                </a:lnTo>
                <a:lnTo>
                  <a:pt x="1243" y="723"/>
                </a:lnTo>
                <a:lnTo>
                  <a:pt x="1225" y="717"/>
                </a:lnTo>
                <a:lnTo>
                  <a:pt x="1208" y="710"/>
                </a:lnTo>
                <a:lnTo>
                  <a:pt x="1193" y="702"/>
                </a:lnTo>
                <a:lnTo>
                  <a:pt x="1178" y="692"/>
                </a:lnTo>
                <a:lnTo>
                  <a:pt x="1164" y="682"/>
                </a:lnTo>
                <a:lnTo>
                  <a:pt x="1150" y="669"/>
                </a:lnTo>
                <a:lnTo>
                  <a:pt x="1005" y="525"/>
                </a:lnTo>
                <a:lnTo>
                  <a:pt x="993" y="514"/>
                </a:lnTo>
                <a:lnTo>
                  <a:pt x="979" y="504"/>
                </a:lnTo>
                <a:lnTo>
                  <a:pt x="965" y="495"/>
                </a:lnTo>
                <a:lnTo>
                  <a:pt x="950" y="489"/>
                </a:lnTo>
                <a:lnTo>
                  <a:pt x="934" y="483"/>
                </a:lnTo>
                <a:lnTo>
                  <a:pt x="918" y="479"/>
                </a:lnTo>
                <a:lnTo>
                  <a:pt x="902" y="477"/>
                </a:lnTo>
                <a:lnTo>
                  <a:pt x="886" y="476"/>
                </a:lnTo>
                <a:lnTo>
                  <a:pt x="869" y="477"/>
                </a:lnTo>
                <a:lnTo>
                  <a:pt x="853" y="479"/>
                </a:lnTo>
                <a:lnTo>
                  <a:pt x="837" y="483"/>
                </a:lnTo>
                <a:lnTo>
                  <a:pt x="822" y="489"/>
                </a:lnTo>
                <a:lnTo>
                  <a:pt x="807" y="495"/>
                </a:lnTo>
                <a:lnTo>
                  <a:pt x="792" y="504"/>
                </a:lnTo>
                <a:lnTo>
                  <a:pt x="779" y="514"/>
                </a:lnTo>
                <a:lnTo>
                  <a:pt x="766" y="525"/>
                </a:lnTo>
                <a:lnTo>
                  <a:pt x="527" y="765"/>
                </a:lnTo>
                <a:lnTo>
                  <a:pt x="514" y="778"/>
                </a:lnTo>
                <a:lnTo>
                  <a:pt x="504" y="792"/>
                </a:lnTo>
                <a:lnTo>
                  <a:pt x="496" y="806"/>
                </a:lnTo>
                <a:lnTo>
                  <a:pt x="489" y="822"/>
                </a:lnTo>
                <a:lnTo>
                  <a:pt x="484" y="837"/>
                </a:lnTo>
                <a:lnTo>
                  <a:pt x="480" y="853"/>
                </a:lnTo>
                <a:lnTo>
                  <a:pt x="477" y="869"/>
                </a:lnTo>
                <a:lnTo>
                  <a:pt x="477" y="886"/>
                </a:lnTo>
                <a:lnTo>
                  <a:pt x="477" y="902"/>
                </a:lnTo>
                <a:lnTo>
                  <a:pt x="480" y="918"/>
                </a:lnTo>
                <a:lnTo>
                  <a:pt x="484" y="933"/>
                </a:lnTo>
                <a:lnTo>
                  <a:pt x="489" y="949"/>
                </a:lnTo>
                <a:lnTo>
                  <a:pt x="496" y="965"/>
                </a:lnTo>
                <a:lnTo>
                  <a:pt x="504" y="979"/>
                </a:lnTo>
                <a:lnTo>
                  <a:pt x="514" y="992"/>
                </a:lnTo>
                <a:lnTo>
                  <a:pt x="527" y="1005"/>
                </a:lnTo>
                <a:lnTo>
                  <a:pt x="670" y="1149"/>
                </a:lnTo>
                <a:lnTo>
                  <a:pt x="682" y="1162"/>
                </a:lnTo>
                <a:lnTo>
                  <a:pt x="693" y="1177"/>
                </a:lnTo>
                <a:lnTo>
                  <a:pt x="702" y="1192"/>
                </a:lnTo>
                <a:lnTo>
                  <a:pt x="710" y="1208"/>
                </a:lnTo>
                <a:lnTo>
                  <a:pt x="717" y="1224"/>
                </a:lnTo>
                <a:lnTo>
                  <a:pt x="723" y="1242"/>
                </a:lnTo>
                <a:lnTo>
                  <a:pt x="728" y="1260"/>
                </a:lnTo>
                <a:lnTo>
                  <a:pt x="732" y="1278"/>
                </a:lnTo>
                <a:lnTo>
                  <a:pt x="734" y="1296"/>
                </a:lnTo>
                <a:lnTo>
                  <a:pt x="735" y="1315"/>
                </a:lnTo>
                <a:lnTo>
                  <a:pt x="734" y="1333"/>
                </a:lnTo>
                <a:lnTo>
                  <a:pt x="732" y="1351"/>
                </a:lnTo>
                <a:lnTo>
                  <a:pt x="728" y="1369"/>
                </a:lnTo>
                <a:lnTo>
                  <a:pt x="723" y="1387"/>
                </a:lnTo>
                <a:lnTo>
                  <a:pt x="717" y="1403"/>
                </a:lnTo>
                <a:lnTo>
                  <a:pt x="710" y="1419"/>
                </a:lnTo>
                <a:lnTo>
                  <a:pt x="594" y="1703"/>
                </a:lnTo>
                <a:lnTo>
                  <a:pt x="587" y="1719"/>
                </a:lnTo>
                <a:lnTo>
                  <a:pt x="579" y="1736"/>
                </a:lnTo>
                <a:lnTo>
                  <a:pt x="570" y="1751"/>
                </a:lnTo>
                <a:lnTo>
                  <a:pt x="560" y="1766"/>
                </a:lnTo>
                <a:lnTo>
                  <a:pt x="549" y="1780"/>
                </a:lnTo>
                <a:lnTo>
                  <a:pt x="536" y="1793"/>
                </a:lnTo>
                <a:lnTo>
                  <a:pt x="523" y="1806"/>
                </a:lnTo>
                <a:lnTo>
                  <a:pt x="508" y="1818"/>
                </a:lnTo>
                <a:lnTo>
                  <a:pt x="493" y="1828"/>
                </a:lnTo>
                <a:lnTo>
                  <a:pt x="477" y="1837"/>
                </a:lnTo>
                <a:lnTo>
                  <a:pt x="460" y="1845"/>
                </a:lnTo>
                <a:lnTo>
                  <a:pt x="443" y="1852"/>
                </a:lnTo>
                <a:lnTo>
                  <a:pt x="426" y="1857"/>
                </a:lnTo>
                <a:lnTo>
                  <a:pt x="409" y="1861"/>
                </a:lnTo>
                <a:lnTo>
                  <a:pt x="391" y="1864"/>
                </a:lnTo>
                <a:lnTo>
                  <a:pt x="373" y="1865"/>
                </a:lnTo>
                <a:lnTo>
                  <a:pt x="170" y="1864"/>
                </a:lnTo>
                <a:lnTo>
                  <a:pt x="152" y="1865"/>
                </a:lnTo>
                <a:lnTo>
                  <a:pt x="136" y="1868"/>
                </a:lnTo>
                <a:lnTo>
                  <a:pt x="120" y="1873"/>
                </a:lnTo>
                <a:lnTo>
                  <a:pt x="104" y="1879"/>
                </a:lnTo>
                <a:lnTo>
                  <a:pt x="89" y="1886"/>
                </a:lnTo>
                <a:lnTo>
                  <a:pt x="75" y="1894"/>
                </a:lnTo>
                <a:lnTo>
                  <a:pt x="62" y="1904"/>
                </a:lnTo>
                <a:lnTo>
                  <a:pt x="50" y="1915"/>
                </a:lnTo>
                <a:lnTo>
                  <a:pt x="39" y="1926"/>
                </a:lnTo>
                <a:lnTo>
                  <a:pt x="30" y="1939"/>
                </a:lnTo>
                <a:lnTo>
                  <a:pt x="20" y="1954"/>
                </a:lnTo>
                <a:lnTo>
                  <a:pt x="13" y="1969"/>
                </a:lnTo>
                <a:lnTo>
                  <a:pt x="8" y="1984"/>
                </a:lnTo>
                <a:lnTo>
                  <a:pt x="3" y="2000"/>
                </a:lnTo>
                <a:lnTo>
                  <a:pt x="1" y="2018"/>
                </a:lnTo>
                <a:lnTo>
                  <a:pt x="0" y="2035"/>
                </a:lnTo>
                <a:lnTo>
                  <a:pt x="0" y="2374"/>
                </a:lnTo>
                <a:lnTo>
                  <a:pt x="1" y="2391"/>
                </a:lnTo>
                <a:lnTo>
                  <a:pt x="3" y="2408"/>
                </a:lnTo>
                <a:lnTo>
                  <a:pt x="8" y="2424"/>
                </a:lnTo>
                <a:lnTo>
                  <a:pt x="13" y="2440"/>
                </a:lnTo>
                <a:lnTo>
                  <a:pt x="20" y="2454"/>
                </a:lnTo>
                <a:lnTo>
                  <a:pt x="30" y="2468"/>
                </a:lnTo>
                <a:lnTo>
                  <a:pt x="39" y="2481"/>
                </a:lnTo>
                <a:lnTo>
                  <a:pt x="50" y="2493"/>
                </a:lnTo>
                <a:lnTo>
                  <a:pt x="62" y="2504"/>
                </a:lnTo>
                <a:lnTo>
                  <a:pt x="75" y="2515"/>
                </a:lnTo>
                <a:lnTo>
                  <a:pt x="89" y="2523"/>
                </a:lnTo>
                <a:lnTo>
                  <a:pt x="104" y="2530"/>
                </a:lnTo>
                <a:lnTo>
                  <a:pt x="120" y="2536"/>
                </a:lnTo>
                <a:lnTo>
                  <a:pt x="136" y="2540"/>
                </a:lnTo>
                <a:lnTo>
                  <a:pt x="152" y="2542"/>
                </a:lnTo>
                <a:lnTo>
                  <a:pt x="170" y="2543"/>
                </a:lnTo>
                <a:lnTo>
                  <a:pt x="373" y="2543"/>
                </a:lnTo>
                <a:lnTo>
                  <a:pt x="391" y="2544"/>
                </a:lnTo>
                <a:lnTo>
                  <a:pt x="408" y="2547"/>
                </a:lnTo>
                <a:lnTo>
                  <a:pt x="426" y="2551"/>
                </a:lnTo>
                <a:lnTo>
                  <a:pt x="443" y="2556"/>
                </a:lnTo>
                <a:lnTo>
                  <a:pt x="460" y="2563"/>
                </a:lnTo>
                <a:lnTo>
                  <a:pt x="477" y="2571"/>
                </a:lnTo>
                <a:lnTo>
                  <a:pt x="492" y="2581"/>
                </a:lnTo>
                <a:lnTo>
                  <a:pt x="507" y="2591"/>
                </a:lnTo>
                <a:lnTo>
                  <a:pt x="523" y="2603"/>
                </a:lnTo>
                <a:lnTo>
                  <a:pt x="536" y="2615"/>
                </a:lnTo>
                <a:lnTo>
                  <a:pt x="549" y="2628"/>
                </a:lnTo>
                <a:lnTo>
                  <a:pt x="560" y="2642"/>
                </a:lnTo>
                <a:lnTo>
                  <a:pt x="570" y="2658"/>
                </a:lnTo>
                <a:lnTo>
                  <a:pt x="579" y="2673"/>
                </a:lnTo>
                <a:lnTo>
                  <a:pt x="586" y="2689"/>
                </a:lnTo>
                <a:lnTo>
                  <a:pt x="593" y="2705"/>
                </a:lnTo>
                <a:lnTo>
                  <a:pt x="710" y="2989"/>
                </a:lnTo>
                <a:lnTo>
                  <a:pt x="717" y="3006"/>
                </a:lnTo>
                <a:lnTo>
                  <a:pt x="723" y="3022"/>
                </a:lnTo>
                <a:lnTo>
                  <a:pt x="728" y="3039"/>
                </a:lnTo>
                <a:lnTo>
                  <a:pt x="732" y="3057"/>
                </a:lnTo>
                <a:lnTo>
                  <a:pt x="734" y="3075"/>
                </a:lnTo>
                <a:lnTo>
                  <a:pt x="735" y="3094"/>
                </a:lnTo>
                <a:lnTo>
                  <a:pt x="734" y="3112"/>
                </a:lnTo>
                <a:lnTo>
                  <a:pt x="732" y="3130"/>
                </a:lnTo>
                <a:lnTo>
                  <a:pt x="727" y="3149"/>
                </a:lnTo>
                <a:lnTo>
                  <a:pt x="723" y="3166"/>
                </a:lnTo>
                <a:lnTo>
                  <a:pt x="717" y="3184"/>
                </a:lnTo>
                <a:lnTo>
                  <a:pt x="710" y="3200"/>
                </a:lnTo>
                <a:lnTo>
                  <a:pt x="702" y="3217"/>
                </a:lnTo>
                <a:lnTo>
                  <a:pt x="693" y="3232"/>
                </a:lnTo>
                <a:lnTo>
                  <a:pt x="682" y="3246"/>
                </a:lnTo>
                <a:lnTo>
                  <a:pt x="670" y="3259"/>
                </a:lnTo>
                <a:lnTo>
                  <a:pt x="526" y="3403"/>
                </a:lnTo>
                <a:lnTo>
                  <a:pt x="514" y="3415"/>
                </a:lnTo>
                <a:lnTo>
                  <a:pt x="504" y="3430"/>
                </a:lnTo>
                <a:lnTo>
                  <a:pt x="496" y="3444"/>
                </a:lnTo>
                <a:lnTo>
                  <a:pt x="489" y="3459"/>
                </a:lnTo>
                <a:lnTo>
                  <a:pt x="483" y="3474"/>
                </a:lnTo>
                <a:lnTo>
                  <a:pt x="480" y="3490"/>
                </a:lnTo>
                <a:lnTo>
                  <a:pt x="477" y="3507"/>
                </a:lnTo>
                <a:lnTo>
                  <a:pt x="477" y="3523"/>
                </a:lnTo>
                <a:lnTo>
                  <a:pt x="477" y="3539"/>
                </a:lnTo>
                <a:lnTo>
                  <a:pt x="480" y="3555"/>
                </a:lnTo>
                <a:lnTo>
                  <a:pt x="483" y="3572"/>
                </a:lnTo>
                <a:lnTo>
                  <a:pt x="489" y="3587"/>
                </a:lnTo>
                <a:lnTo>
                  <a:pt x="496" y="3602"/>
                </a:lnTo>
                <a:lnTo>
                  <a:pt x="504" y="3616"/>
                </a:lnTo>
                <a:lnTo>
                  <a:pt x="514" y="3630"/>
                </a:lnTo>
                <a:lnTo>
                  <a:pt x="526" y="3643"/>
                </a:lnTo>
                <a:lnTo>
                  <a:pt x="766" y="3883"/>
                </a:lnTo>
                <a:lnTo>
                  <a:pt x="779" y="3894"/>
                </a:lnTo>
                <a:lnTo>
                  <a:pt x="792" y="3904"/>
                </a:lnTo>
                <a:lnTo>
                  <a:pt x="807" y="3913"/>
                </a:lnTo>
                <a:lnTo>
                  <a:pt x="822" y="3921"/>
                </a:lnTo>
                <a:lnTo>
                  <a:pt x="837" y="3926"/>
                </a:lnTo>
                <a:lnTo>
                  <a:pt x="853" y="3930"/>
                </a:lnTo>
                <a:lnTo>
                  <a:pt x="869" y="3932"/>
                </a:lnTo>
                <a:lnTo>
                  <a:pt x="886" y="3933"/>
                </a:lnTo>
                <a:lnTo>
                  <a:pt x="902" y="3932"/>
                </a:lnTo>
                <a:lnTo>
                  <a:pt x="918" y="3930"/>
                </a:lnTo>
                <a:lnTo>
                  <a:pt x="934" y="3926"/>
                </a:lnTo>
                <a:lnTo>
                  <a:pt x="950" y="3921"/>
                </a:lnTo>
                <a:lnTo>
                  <a:pt x="965" y="3913"/>
                </a:lnTo>
                <a:lnTo>
                  <a:pt x="979" y="3904"/>
                </a:lnTo>
                <a:lnTo>
                  <a:pt x="993" y="3894"/>
                </a:lnTo>
                <a:lnTo>
                  <a:pt x="1005" y="3883"/>
                </a:lnTo>
                <a:lnTo>
                  <a:pt x="1150" y="3739"/>
                </a:lnTo>
                <a:lnTo>
                  <a:pt x="1163" y="3727"/>
                </a:lnTo>
                <a:lnTo>
                  <a:pt x="1177" y="3717"/>
                </a:lnTo>
                <a:lnTo>
                  <a:pt x="1192" y="3706"/>
                </a:lnTo>
                <a:lnTo>
                  <a:pt x="1208" y="3698"/>
                </a:lnTo>
                <a:lnTo>
                  <a:pt x="1225" y="3691"/>
                </a:lnTo>
                <a:lnTo>
                  <a:pt x="1243" y="3685"/>
                </a:lnTo>
                <a:lnTo>
                  <a:pt x="1260" y="3681"/>
                </a:lnTo>
                <a:lnTo>
                  <a:pt x="1278" y="3678"/>
                </a:lnTo>
                <a:lnTo>
                  <a:pt x="1296" y="3675"/>
                </a:lnTo>
                <a:lnTo>
                  <a:pt x="1315" y="3675"/>
                </a:lnTo>
                <a:lnTo>
                  <a:pt x="1333" y="3675"/>
                </a:lnTo>
                <a:lnTo>
                  <a:pt x="1351" y="3677"/>
                </a:lnTo>
                <a:lnTo>
                  <a:pt x="1370" y="3681"/>
                </a:lnTo>
                <a:lnTo>
                  <a:pt x="1387" y="3685"/>
                </a:lnTo>
                <a:lnTo>
                  <a:pt x="1403" y="3691"/>
                </a:lnTo>
                <a:lnTo>
                  <a:pt x="1419" y="3699"/>
                </a:lnTo>
                <a:lnTo>
                  <a:pt x="1703" y="3816"/>
                </a:lnTo>
                <a:lnTo>
                  <a:pt x="1719" y="3822"/>
                </a:lnTo>
                <a:lnTo>
                  <a:pt x="1736" y="3829"/>
                </a:lnTo>
                <a:lnTo>
                  <a:pt x="1751" y="3838"/>
                </a:lnTo>
                <a:lnTo>
                  <a:pt x="1766" y="3848"/>
                </a:lnTo>
                <a:lnTo>
                  <a:pt x="1780" y="3861"/>
                </a:lnTo>
                <a:lnTo>
                  <a:pt x="1793" y="3873"/>
                </a:lnTo>
                <a:lnTo>
                  <a:pt x="1807" y="3887"/>
                </a:lnTo>
                <a:lnTo>
                  <a:pt x="1818" y="3901"/>
                </a:lnTo>
                <a:lnTo>
                  <a:pt x="1828" y="3916"/>
                </a:lnTo>
                <a:lnTo>
                  <a:pt x="1837" y="3933"/>
                </a:lnTo>
                <a:lnTo>
                  <a:pt x="1845" y="3949"/>
                </a:lnTo>
                <a:lnTo>
                  <a:pt x="1852" y="3966"/>
                </a:lnTo>
                <a:lnTo>
                  <a:pt x="1858" y="3983"/>
                </a:lnTo>
                <a:lnTo>
                  <a:pt x="1861" y="4001"/>
                </a:lnTo>
                <a:lnTo>
                  <a:pt x="1864" y="4019"/>
                </a:lnTo>
                <a:lnTo>
                  <a:pt x="1866" y="4036"/>
                </a:lnTo>
                <a:lnTo>
                  <a:pt x="1866" y="4239"/>
                </a:lnTo>
                <a:lnTo>
                  <a:pt x="1867" y="4256"/>
                </a:lnTo>
                <a:lnTo>
                  <a:pt x="1869" y="4272"/>
                </a:lnTo>
                <a:lnTo>
                  <a:pt x="1873" y="4289"/>
                </a:lnTo>
                <a:lnTo>
                  <a:pt x="1879" y="4305"/>
                </a:lnTo>
                <a:lnTo>
                  <a:pt x="1886" y="4319"/>
                </a:lnTo>
                <a:lnTo>
                  <a:pt x="1894" y="4333"/>
                </a:lnTo>
                <a:lnTo>
                  <a:pt x="1904" y="4347"/>
                </a:lnTo>
                <a:lnTo>
                  <a:pt x="1915" y="4359"/>
                </a:lnTo>
                <a:lnTo>
                  <a:pt x="1927" y="4370"/>
                </a:lnTo>
                <a:lnTo>
                  <a:pt x="1941" y="4379"/>
                </a:lnTo>
                <a:lnTo>
                  <a:pt x="1954" y="4388"/>
                </a:lnTo>
                <a:lnTo>
                  <a:pt x="1969" y="4395"/>
                </a:lnTo>
                <a:lnTo>
                  <a:pt x="1984" y="4400"/>
                </a:lnTo>
                <a:lnTo>
                  <a:pt x="2000" y="4405"/>
                </a:lnTo>
                <a:lnTo>
                  <a:pt x="2018" y="4407"/>
                </a:lnTo>
                <a:lnTo>
                  <a:pt x="2035" y="4408"/>
                </a:lnTo>
                <a:lnTo>
                  <a:pt x="2374" y="4408"/>
                </a:lnTo>
                <a:lnTo>
                  <a:pt x="2391" y="4407"/>
                </a:lnTo>
                <a:lnTo>
                  <a:pt x="2408" y="4405"/>
                </a:lnTo>
                <a:lnTo>
                  <a:pt x="2424" y="4400"/>
                </a:lnTo>
                <a:lnTo>
                  <a:pt x="2440" y="4395"/>
                </a:lnTo>
                <a:lnTo>
                  <a:pt x="2455" y="4388"/>
                </a:lnTo>
                <a:lnTo>
                  <a:pt x="2469" y="4379"/>
                </a:lnTo>
                <a:lnTo>
                  <a:pt x="2481" y="4370"/>
                </a:lnTo>
                <a:lnTo>
                  <a:pt x="2493" y="4359"/>
                </a:lnTo>
                <a:lnTo>
                  <a:pt x="2505" y="4347"/>
                </a:lnTo>
                <a:lnTo>
                  <a:pt x="2515" y="4333"/>
                </a:lnTo>
                <a:lnTo>
                  <a:pt x="2523" y="4319"/>
                </a:lnTo>
                <a:lnTo>
                  <a:pt x="2530" y="4305"/>
                </a:lnTo>
                <a:lnTo>
                  <a:pt x="2536" y="4289"/>
                </a:lnTo>
                <a:lnTo>
                  <a:pt x="2540" y="4272"/>
                </a:lnTo>
                <a:lnTo>
                  <a:pt x="2543" y="4256"/>
                </a:lnTo>
                <a:lnTo>
                  <a:pt x="2543" y="4239"/>
                </a:lnTo>
                <a:lnTo>
                  <a:pt x="2543" y="4036"/>
                </a:lnTo>
                <a:lnTo>
                  <a:pt x="2544" y="4019"/>
                </a:lnTo>
                <a:lnTo>
                  <a:pt x="2547" y="4001"/>
                </a:lnTo>
                <a:lnTo>
                  <a:pt x="2551" y="3983"/>
                </a:lnTo>
                <a:lnTo>
                  <a:pt x="2556" y="3966"/>
                </a:lnTo>
                <a:lnTo>
                  <a:pt x="2563" y="3949"/>
                </a:lnTo>
                <a:lnTo>
                  <a:pt x="2571" y="3933"/>
                </a:lnTo>
                <a:lnTo>
                  <a:pt x="2581" y="3916"/>
                </a:lnTo>
                <a:lnTo>
                  <a:pt x="2591" y="3901"/>
                </a:lnTo>
                <a:lnTo>
                  <a:pt x="2603" y="3887"/>
                </a:lnTo>
                <a:lnTo>
                  <a:pt x="2615" y="3873"/>
                </a:lnTo>
                <a:lnTo>
                  <a:pt x="2628" y="3861"/>
                </a:lnTo>
                <a:lnTo>
                  <a:pt x="2642" y="3848"/>
                </a:lnTo>
                <a:lnTo>
                  <a:pt x="2658" y="3838"/>
                </a:lnTo>
                <a:lnTo>
                  <a:pt x="2673" y="3829"/>
                </a:lnTo>
                <a:lnTo>
                  <a:pt x="2689" y="3822"/>
                </a:lnTo>
                <a:lnTo>
                  <a:pt x="2705" y="3816"/>
                </a:lnTo>
                <a:lnTo>
                  <a:pt x="2989" y="3699"/>
                </a:lnTo>
                <a:lnTo>
                  <a:pt x="3006" y="3691"/>
                </a:lnTo>
                <a:lnTo>
                  <a:pt x="3022" y="3685"/>
                </a:lnTo>
                <a:lnTo>
                  <a:pt x="3039" y="3681"/>
                </a:lnTo>
                <a:lnTo>
                  <a:pt x="3057" y="3677"/>
                </a:lnTo>
                <a:lnTo>
                  <a:pt x="3076" y="3675"/>
                </a:lnTo>
                <a:lnTo>
                  <a:pt x="3094" y="3675"/>
                </a:lnTo>
                <a:lnTo>
                  <a:pt x="3112" y="3675"/>
                </a:lnTo>
                <a:lnTo>
                  <a:pt x="3130" y="3678"/>
                </a:lnTo>
                <a:lnTo>
                  <a:pt x="3149" y="3681"/>
                </a:lnTo>
                <a:lnTo>
                  <a:pt x="3167" y="3685"/>
                </a:lnTo>
                <a:lnTo>
                  <a:pt x="3184" y="3691"/>
                </a:lnTo>
                <a:lnTo>
                  <a:pt x="3201" y="3698"/>
                </a:lnTo>
                <a:lnTo>
                  <a:pt x="3217" y="3706"/>
                </a:lnTo>
                <a:lnTo>
                  <a:pt x="3232" y="3717"/>
                </a:lnTo>
                <a:lnTo>
                  <a:pt x="3246" y="3727"/>
                </a:lnTo>
                <a:lnTo>
                  <a:pt x="3259" y="3739"/>
                </a:lnTo>
                <a:lnTo>
                  <a:pt x="3403" y="3883"/>
                </a:lnTo>
                <a:lnTo>
                  <a:pt x="3415" y="3894"/>
                </a:lnTo>
                <a:lnTo>
                  <a:pt x="3430" y="3904"/>
                </a:lnTo>
                <a:lnTo>
                  <a:pt x="3444" y="3913"/>
                </a:lnTo>
                <a:lnTo>
                  <a:pt x="3459" y="3921"/>
                </a:lnTo>
                <a:lnTo>
                  <a:pt x="3474" y="3926"/>
                </a:lnTo>
                <a:lnTo>
                  <a:pt x="3490" y="3930"/>
                </a:lnTo>
                <a:lnTo>
                  <a:pt x="3507" y="3932"/>
                </a:lnTo>
                <a:lnTo>
                  <a:pt x="3523" y="3933"/>
                </a:lnTo>
                <a:lnTo>
                  <a:pt x="3539" y="3932"/>
                </a:lnTo>
                <a:lnTo>
                  <a:pt x="3555" y="3930"/>
                </a:lnTo>
                <a:lnTo>
                  <a:pt x="3572" y="3926"/>
                </a:lnTo>
                <a:lnTo>
                  <a:pt x="3587" y="3921"/>
                </a:lnTo>
                <a:lnTo>
                  <a:pt x="3602" y="3913"/>
                </a:lnTo>
                <a:lnTo>
                  <a:pt x="3616" y="3904"/>
                </a:lnTo>
                <a:lnTo>
                  <a:pt x="3630" y="3894"/>
                </a:lnTo>
                <a:lnTo>
                  <a:pt x="3643" y="3883"/>
                </a:lnTo>
                <a:lnTo>
                  <a:pt x="3883" y="3643"/>
                </a:lnTo>
                <a:lnTo>
                  <a:pt x="3895" y="3630"/>
                </a:lnTo>
                <a:lnTo>
                  <a:pt x="3904" y="3616"/>
                </a:lnTo>
                <a:lnTo>
                  <a:pt x="3913" y="3602"/>
                </a:lnTo>
                <a:lnTo>
                  <a:pt x="3920" y="3587"/>
                </a:lnTo>
                <a:lnTo>
                  <a:pt x="3926" y="3572"/>
                </a:lnTo>
                <a:lnTo>
                  <a:pt x="3930" y="3555"/>
                </a:lnTo>
                <a:lnTo>
                  <a:pt x="3932" y="3539"/>
                </a:lnTo>
                <a:lnTo>
                  <a:pt x="3933" y="3523"/>
                </a:lnTo>
                <a:lnTo>
                  <a:pt x="3932" y="3507"/>
                </a:lnTo>
                <a:lnTo>
                  <a:pt x="3930" y="3490"/>
                </a:lnTo>
                <a:lnTo>
                  <a:pt x="3926" y="3474"/>
                </a:lnTo>
                <a:lnTo>
                  <a:pt x="3920" y="3459"/>
                </a:lnTo>
                <a:lnTo>
                  <a:pt x="3913" y="3444"/>
                </a:lnTo>
                <a:lnTo>
                  <a:pt x="3904" y="3430"/>
                </a:lnTo>
                <a:lnTo>
                  <a:pt x="3895" y="3415"/>
                </a:lnTo>
                <a:lnTo>
                  <a:pt x="3883" y="3403"/>
                </a:lnTo>
                <a:lnTo>
                  <a:pt x="3739" y="3259"/>
                </a:lnTo>
                <a:lnTo>
                  <a:pt x="3727" y="3246"/>
                </a:lnTo>
                <a:lnTo>
                  <a:pt x="3717" y="3232"/>
                </a:lnTo>
                <a:lnTo>
                  <a:pt x="3706" y="3217"/>
                </a:lnTo>
                <a:lnTo>
                  <a:pt x="3698" y="3200"/>
                </a:lnTo>
                <a:lnTo>
                  <a:pt x="3691" y="3184"/>
                </a:lnTo>
                <a:lnTo>
                  <a:pt x="3685" y="3166"/>
                </a:lnTo>
                <a:lnTo>
                  <a:pt x="3681" y="3149"/>
                </a:lnTo>
                <a:lnTo>
                  <a:pt x="3678" y="3130"/>
                </a:lnTo>
                <a:lnTo>
                  <a:pt x="3675" y="3112"/>
                </a:lnTo>
                <a:lnTo>
                  <a:pt x="3675" y="3094"/>
                </a:lnTo>
                <a:lnTo>
                  <a:pt x="3675" y="3075"/>
                </a:lnTo>
                <a:lnTo>
                  <a:pt x="3677" y="3057"/>
                </a:lnTo>
                <a:lnTo>
                  <a:pt x="3680" y="3039"/>
                </a:lnTo>
                <a:lnTo>
                  <a:pt x="3685" y="3022"/>
                </a:lnTo>
                <a:lnTo>
                  <a:pt x="3691" y="3006"/>
                </a:lnTo>
                <a:lnTo>
                  <a:pt x="3699" y="2989"/>
                </a:lnTo>
                <a:lnTo>
                  <a:pt x="3816" y="2705"/>
                </a:lnTo>
                <a:lnTo>
                  <a:pt x="3822" y="2689"/>
                </a:lnTo>
                <a:lnTo>
                  <a:pt x="3829" y="2673"/>
                </a:lnTo>
                <a:lnTo>
                  <a:pt x="3838" y="2658"/>
                </a:lnTo>
                <a:lnTo>
                  <a:pt x="3848" y="2642"/>
                </a:lnTo>
                <a:lnTo>
                  <a:pt x="3861" y="2628"/>
                </a:lnTo>
                <a:lnTo>
                  <a:pt x="3873" y="2615"/>
                </a:lnTo>
                <a:lnTo>
                  <a:pt x="3887" y="2603"/>
                </a:lnTo>
                <a:lnTo>
                  <a:pt x="3901" y="2591"/>
                </a:lnTo>
                <a:lnTo>
                  <a:pt x="3916" y="2581"/>
                </a:lnTo>
                <a:lnTo>
                  <a:pt x="3933" y="2571"/>
                </a:lnTo>
                <a:lnTo>
                  <a:pt x="3949" y="2563"/>
                </a:lnTo>
                <a:lnTo>
                  <a:pt x="3966" y="2556"/>
                </a:lnTo>
                <a:lnTo>
                  <a:pt x="3983" y="2551"/>
                </a:lnTo>
                <a:lnTo>
                  <a:pt x="4001" y="2547"/>
                </a:lnTo>
                <a:lnTo>
                  <a:pt x="4018" y="2544"/>
                </a:lnTo>
                <a:lnTo>
                  <a:pt x="4036" y="2543"/>
                </a:lnTo>
                <a:lnTo>
                  <a:pt x="4239" y="2543"/>
                </a:lnTo>
                <a:lnTo>
                  <a:pt x="4256" y="2543"/>
                </a:lnTo>
                <a:lnTo>
                  <a:pt x="4273" y="2540"/>
                </a:lnTo>
                <a:lnTo>
                  <a:pt x="4290" y="2536"/>
                </a:lnTo>
                <a:lnTo>
                  <a:pt x="4305" y="2530"/>
                </a:lnTo>
                <a:lnTo>
                  <a:pt x="4320" y="2523"/>
                </a:lnTo>
                <a:lnTo>
                  <a:pt x="4333" y="2515"/>
                </a:lnTo>
                <a:lnTo>
                  <a:pt x="4346" y="2504"/>
                </a:lnTo>
                <a:lnTo>
                  <a:pt x="4359" y="2493"/>
                </a:lnTo>
                <a:lnTo>
                  <a:pt x="4370" y="2481"/>
                </a:lnTo>
                <a:lnTo>
                  <a:pt x="4380" y="2469"/>
                </a:lnTo>
                <a:lnTo>
                  <a:pt x="4388" y="2455"/>
                </a:lnTo>
                <a:lnTo>
                  <a:pt x="4395" y="2440"/>
                </a:lnTo>
                <a:lnTo>
                  <a:pt x="4401" y="2424"/>
                </a:lnTo>
                <a:lnTo>
                  <a:pt x="4405" y="2408"/>
                </a:lnTo>
                <a:lnTo>
                  <a:pt x="4407" y="2391"/>
                </a:lnTo>
                <a:lnTo>
                  <a:pt x="4408" y="2374"/>
                </a:lnTo>
                <a:lnTo>
                  <a:pt x="4408" y="2035"/>
                </a:lnTo>
                <a:lnTo>
                  <a:pt x="4407" y="2018"/>
                </a:lnTo>
                <a:lnTo>
                  <a:pt x="4405" y="2000"/>
                </a:lnTo>
                <a:lnTo>
                  <a:pt x="4401" y="1984"/>
                </a:lnTo>
                <a:lnTo>
                  <a:pt x="4395" y="1969"/>
                </a:lnTo>
                <a:lnTo>
                  <a:pt x="4388" y="1954"/>
                </a:lnTo>
                <a:lnTo>
                  <a:pt x="4380" y="1939"/>
                </a:lnTo>
                <a:lnTo>
                  <a:pt x="4370" y="1926"/>
                </a:lnTo>
                <a:lnTo>
                  <a:pt x="4359" y="1915"/>
                </a:lnTo>
                <a:lnTo>
                  <a:pt x="4346" y="1904"/>
                </a:lnTo>
                <a:lnTo>
                  <a:pt x="4333" y="1894"/>
                </a:lnTo>
                <a:lnTo>
                  <a:pt x="4320" y="1886"/>
                </a:lnTo>
                <a:lnTo>
                  <a:pt x="4305" y="1879"/>
                </a:lnTo>
                <a:lnTo>
                  <a:pt x="4290" y="1873"/>
                </a:lnTo>
                <a:lnTo>
                  <a:pt x="4273" y="1868"/>
                </a:lnTo>
                <a:lnTo>
                  <a:pt x="4256" y="1865"/>
                </a:lnTo>
                <a:lnTo>
                  <a:pt x="4239" y="1864"/>
                </a:lnTo>
                <a:close/>
                <a:moveTo>
                  <a:pt x="3052" y="2204"/>
                </a:moveTo>
                <a:lnTo>
                  <a:pt x="3052" y="2204"/>
                </a:lnTo>
                <a:lnTo>
                  <a:pt x="3051" y="2248"/>
                </a:lnTo>
                <a:lnTo>
                  <a:pt x="3048" y="2290"/>
                </a:lnTo>
                <a:lnTo>
                  <a:pt x="3043" y="2333"/>
                </a:lnTo>
                <a:lnTo>
                  <a:pt x="3035" y="2375"/>
                </a:lnTo>
                <a:lnTo>
                  <a:pt x="3026" y="2415"/>
                </a:lnTo>
                <a:lnTo>
                  <a:pt x="3015" y="2456"/>
                </a:lnTo>
                <a:lnTo>
                  <a:pt x="3002" y="2495"/>
                </a:lnTo>
                <a:lnTo>
                  <a:pt x="2986" y="2534"/>
                </a:lnTo>
                <a:lnTo>
                  <a:pt x="2969" y="2571"/>
                </a:lnTo>
                <a:lnTo>
                  <a:pt x="2950" y="2608"/>
                </a:lnTo>
                <a:lnTo>
                  <a:pt x="2929" y="2643"/>
                </a:lnTo>
                <a:lnTo>
                  <a:pt x="2908" y="2678"/>
                </a:lnTo>
                <a:lnTo>
                  <a:pt x="2884" y="2711"/>
                </a:lnTo>
                <a:lnTo>
                  <a:pt x="2858" y="2743"/>
                </a:lnTo>
                <a:lnTo>
                  <a:pt x="2832" y="2774"/>
                </a:lnTo>
                <a:lnTo>
                  <a:pt x="2805" y="2804"/>
                </a:lnTo>
                <a:lnTo>
                  <a:pt x="2775" y="2831"/>
                </a:lnTo>
                <a:lnTo>
                  <a:pt x="2744" y="2858"/>
                </a:lnTo>
                <a:lnTo>
                  <a:pt x="2712" y="2883"/>
                </a:lnTo>
                <a:lnTo>
                  <a:pt x="2679" y="2907"/>
                </a:lnTo>
                <a:lnTo>
                  <a:pt x="2644" y="2928"/>
                </a:lnTo>
                <a:lnTo>
                  <a:pt x="2609" y="2949"/>
                </a:lnTo>
                <a:lnTo>
                  <a:pt x="2572" y="2968"/>
                </a:lnTo>
                <a:lnTo>
                  <a:pt x="2535" y="2985"/>
                </a:lnTo>
                <a:lnTo>
                  <a:pt x="2496" y="3000"/>
                </a:lnTo>
                <a:lnTo>
                  <a:pt x="2457" y="3014"/>
                </a:lnTo>
                <a:lnTo>
                  <a:pt x="2416" y="3025"/>
                </a:lnTo>
                <a:lnTo>
                  <a:pt x="2376" y="3034"/>
                </a:lnTo>
                <a:lnTo>
                  <a:pt x="2334" y="3042"/>
                </a:lnTo>
                <a:lnTo>
                  <a:pt x="2292" y="3047"/>
                </a:lnTo>
                <a:lnTo>
                  <a:pt x="2249" y="3050"/>
                </a:lnTo>
                <a:lnTo>
                  <a:pt x="2205" y="3051"/>
                </a:lnTo>
                <a:lnTo>
                  <a:pt x="2162" y="3050"/>
                </a:lnTo>
                <a:lnTo>
                  <a:pt x="2118" y="3047"/>
                </a:lnTo>
                <a:lnTo>
                  <a:pt x="2075" y="3042"/>
                </a:lnTo>
                <a:lnTo>
                  <a:pt x="2034" y="3034"/>
                </a:lnTo>
                <a:lnTo>
                  <a:pt x="1993" y="3025"/>
                </a:lnTo>
                <a:lnTo>
                  <a:pt x="1953" y="3014"/>
                </a:lnTo>
                <a:lnTo>
                  <a:pt x="1913" y="3000"/>
                </a:lnTo>
                <a:lnTo>
                  <a:pt x="1875" y="2985"/>
                </a:lnTo>
                <a:lnTo>
                  <a:pt x="1837" y="2968"/>
                </a:lnTo>
                <a:lnTo>
                  <a:pt x="1801" y="2949"/>
                </a:lnTo>
                <a:lnTo>
                  <a:pt x="1765" y="2928"/>
                </a:lnTo>
                <a:lnTo>
                  <a:pt x="1731" y="2907"/>
                </a:lnTo>
                <a:lnTo>
                  <a:pt x="1697" y="2883"/>
                </a:lnTo>
                <a:lnTo>
                  <a:pt x="1666" y="2858"/>
                </a:lnTo>
                <a:lnTo>
                  <a:pt x="1635" y="2831"/>
                </a:lnTo>
                <a:lnTo>
                  <a:pt x="1605" y="2804"/>
                </a:lnTo>
                <a:lnTo>
                  <a:pt x="1577" y="2774"/>
                </a:lnTo>
                <a:lnTo>
                  <a:pt x="1551" y="2743"/>
                </a:lnTo>
                <a:lnTo>
                  <a:pt x="1526" y="2711"/>
                </a:lnTo>
                <a:lnTo>
                  <a:pt x="1501" y="2678"/>
                </a:lnTo>
                <a:lnTo>
                  <a:pt x="1480" y="2643"/>
                </a:lnTo>
                <a:lnTo>
                  <a:pt x="1460" y="2608"/>
                </a:lnTo>
                <a:lnTo>
                  <a:pt x="1441" y="2571"/>
                </a:lnTo>
                <a:lnTo>
                  <a:pt x="1423" y="2534"/>
                </a:lnTo>
                <a:lnTo>
                  <a:pt x="1408" y="2495"/>
                </a:lnTo>
                <a:lnTo>
                  <a:pt x="1395" y="2456"/>
                </a:lnTo>
                <a:lnTo>
                  <a:pt x="1384" y="2415"/>
                </a:lnTo>
                <a:lnTo>
                  <a:pt x="1375" y="2375"/>
                </a:lnTo>
                <a:lnTo>
                  <a:pt x="1366" y="2333"/>
                </a:lnTo>
                <a:lnTo>
                  <a:pt x="1361" y="2290"/>
                </a:lnTo>
                <a:lnTo>
                  <a:pt x="1358" y="2248"/>
                </a:lnTo>
                <a:lnTo>
                  <a:pt x="1357" y="2204"/>
                </a:lnTo>
                <a:lnTo>
                  <a:pt x="1358" y="2161"/>
                </a:lnTo>
                <a:lnTo>
                  <a:pt x="1361" y="2117"/>
                </a:lnTo>
                <a:lnTo>
                  <a:pt x="1366" y="2074"/>
                </a:lnTo>
                <a:lnTo>
                  <a:pt x="1375" y="2033"/>
                </a:lnTo>
                <a:lnTo>
                  <a:pt x="1384" y="1992"/>
                </a:lnTo>
                <a:lnTo>
                  <a:pt x="1395" y="1952"/>
                </a:lnTo>
                <a:lnTo>
                  <a:pt x="1408" y="1912"/>
                </a:lnTo>
                <a:lnTo>
                  <a:pt x="1423" y="1874"/>
                </a:lnTo>
                <a:lnTo>
                  <a:pt x="1441" y="1836"/>
                </a:lnTo>
                <a:lnTo>
                  <a:pt x="1460" y="1799"/>
                </a:lnTo>
                <a:lnTo>
                  <a:pt x="1480" y="1764"/>
                </a:lnTo>
                <a:lnTo>
                  <a:pt x="1501" y="1729"/>
                </a:lnTo>
                <a:lnTo>
                  <a:pt x="1526" y="1697"/>
                </a:lnTo>
                <a:lnTo>
                  <a:pt x="1551" y="1665"/>
                </a:lnTo>
                <a:lnTo>
                  <a:pt x="1577" y="1634"/>
                </a:lnTo>
                <a:lnTo>
                  <a:pt x="1605" y="1605"/>
                </a:lnTo>
                <a:lnTo>
                  <a:pt x="1635" y="1576"/>
                </a:lnTo>
                <a:lnTo>
                  <a:pt x="1666" y="1550"/>
                </a:lnTo>
                <a:lnTo>
                  <a:pt x="1697" y="1525"/>
                </a:lnTo>
                <a:lnTo>
                  <a:pt x="1731" y="1501"/>
                </a:lnTo>
                <a:lnTo>
                  <a:pt x="1765" y="1479"/>
                </a:lnTo>
                <a:lnTo>
                  <a:pt x="1801" y="1459"/>
                </a:lnTo>
                <a:lnTo>
                  <a:pt x="1837" y="1439"/>
                </a:lnTo>
                <a:lnTo>
                  <a:pt x="1875" y="1423"/>
                </a:lnTo>
                <a:lnTo>
                  <a:pt x="1913" y="1408"/>
                </a:lnTo>
                <a:lnTo>
                  <a:pt x="1953" y="1394"/>
                </a:lnTo>
                <a:lnTo>
                  <a:pt x="1993" y="1383"/>
                </a:lnTo>
                <a:lnTo>
                  <a:pt x="2034" y="1373"/>
                </a:lnTo>
                <a:lnTo>
                  <a:pt x="2075" y="1365"/>
                </a:lnTo>
                <a:lnTo>
                  <a:pt x="2118" y="1360"/>
                </a:lnTo>
                <a:lnTo>
                  <a:pt x="2162" y="1357"/>
                </a:lnTo>
                <a:lnTo>
                  <a:pt x="2205" y="1356"/>
                </a:lnTo>
                <a:lnTo>
                  <a:pt x="2249" y="1357"/>
                </a:lnTo>
                <a:lnTo>
                  <a:pt x="2292" y="1360"/>
                </a:lnTo>
                <a:lnTo>
                  <a:pt x="2334" y="1365"/>
                </a:lnTo>
                <a:lnTo>
                  <a:pt x="2376" y="1373"/>
                </a:lnTo>
                <a:lnTo>
                  <a:pt x="2416" y="1383"/>
                </a:lnTo>
                <a:lnTo>
                  <a:pt x="2457" y="1394"/>
                </a:lnTo>
                <a:lnTo>
                  <a:pt x="2496" y="1408"/>
                </a:lnTo>
                <a:lnTo>
                  <a:pt x="2535" y="1423"/>
                </a:lnTo>
                <a:lnTo>
                  <a:pt x="2572" y="1439"/>
                </a:lnTo>
                <a:lnTo>
                  <a:pt x="2609" y="1459"/>
                </a:lnTo>
                <a:lnTo>
                  <a:pt x="2644" y="1479"/>
                </a:lnTo>
                <a:lnTo>
                  <a:pt x="2679" y="1501"/>
                </a:lnTo>
                <a:lnTo>
                  <a:pt x="2712" y="1525"/>
                </a:lnTo>
                <a:lnTo>
                  <a:pt x="2744" y="1550"/>
                </a:lnTo>
                <a:lnTo>
                  <a:pt x="2775" y="1576"/>
                </a:lnTo>
                <a:lnTo>
                  <a:pt x="2805" y="1605"/>
                </a:lnTo>
                <a:lnTo>
                  <a:pt x="2832" y="1634"/>
                </a:lnTo>
                <a:lnTo>
                  <a:pt x="2858" y="1665"/>
                </a:lnTo>
                <a:lnTo>
                  <a:pt x="2884" y="1697"/>
                </a:lnTo>
                <a:lnTo>
                  <a:pt x="2908" y="1729"/>
                </a:lnTo>
                <a:lnTo>
                  <a:pt x="2929" y="1764"/>
                </a:lnTo>
                <a:lnTo>
                  <a:pt x="2950" y="1799"/>
                </a:lnTo>
                <a:lnTo>
                  <a:pt x="2969" y="1836"/>
                </a:lnTo>
                <a:lnTo>
                  <a:pt x="2986" y="1874"/>
                </a:lnTo>
                <a:lnTo>
                  <a:pt x="3002" y="1912"/>
                </a:lnTo>
                <a:lnTo>
                  <a:pt x="3015" y="1952"/>
                </a:lnTo>
                <a:lnTo>
                  <a:pt x="3026" y="1992"/>
                </a:lnTo>
                <a:lnTo>
                  <a:pt x="3035" y="2033"/>
                </a:lnTo>
                <a:lnTo>
                  <a:pt x="3043" y="2074"/>
                </a:lnTo>
                <a:lnTo>
                  <a:pt x="3048" y="2117"/>
                </a:lnTo>
                <a:lnTo>
                  <a:pt x="3051" y="2161"/>
                </a:lnTo>
                <a:lnTo>
                  <a:pt x="3052" y="2204"/>
                </a:lnTo>
                <a:close/>
              </a:path>
            </a:pathLst>
          </a:custGeom>
          <a:noFill/>
          <a:ln w="6350">
            <a:solidFill>
              <a:srgbClr val="004E92"/>
            </a:solidFill>
            <a:prstDash val="solid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4000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39" name="齿轮">
            <a:extLst>
              <a:ext uri="{FF2B5EF4-FFF2-40B4-BE49-F238E27FC236}">
                <a16:creationId xmlns:a16="http://schemas.microsoft.com/office/drawing/2014/main" id="{C046F21D-89E2-45D6-A69F-C2DBF97EC0BF}"/>
              </a:ext>
            </a:extLst>
          </p:cNvPr>
          <p:cNvSpPr/>
          <p:nvPr/>
        </p:nvSpPr>
        <p:spPr bwMode="auto">
          <a:xfrm>
            <a:off x="10019665" y="2723515"/>
            <a:ext cx="1575435" cy="1575435"/>
          </a:xfrm>
          <a:custGeom>
            <a:avLst/>
            <a:gdLst>
              <a:gd name="T0" fmla="*/ 2147483646 w 4408"/>
              <a:gd name="T1" fmla="*/ 2147483646 h 4408"/>
              <a:gd name="T2" fmla="*/ 2147483646 w 4408"/>
              <a:gd name="T3" fmla="*/ 2147483646 h 4408"/>
              <a:gd name="T4" fmla="*/ 2147483646 w 4408"/>
              <a:gd name="T5" fmla="*/ 2147483646 h 4408"/>
              <a:gd name="T6" fmla="*/ 2147483646 w 4408"/>
              <a:gd name="T7" fmla="*/ 2147483646 h 4408"/>
              <a:gd name="T8" fmla="*/ 2147483646 w 4408"/>
              <a:gd name="T9" fmla="*/ 2147483646 h 4408"/>
              <a:gd name="T10" fmla="*/ 2147483646 w 4408"/>
              <a:gd name="T11" fmla="*/ 2147483646 h 4408"/>
              <a:gd name="T12" fmla="*/ 2147483646 w 4408"/>
              <a:gd name="T13" fmla="*/ 2147483646 h 4408"/>
              <a:gd name="T14" fmla="*/ 2147483646 w 4408"/>
              <a:gd name="T15" fmla="*/ 2147483646 h 4408"/>
              <a:gd name="T16" fmla="*/ 2147483646 w 4408"/>
              <a:gd name="T17" fmla="*/ 2147483646 h 4408"/>
              <a:gd name="T18" fmla="*/ 2147483646 w 4408"/>
              <a:gd name="T19" fmla="*/ 2147483646 h 4408"/>
              <a:gd name="T20" fmla="*/ 2147483646 w 4408"/>
              <a:gd name="T21" fmla="*/ 564979005 h 4408"/>
              <a:gd name="T22" fmla="*/ 2147483646 w 4408"/>
              <a:gd name="T23" fmla="*/ 2147483646 h 4408"/>
              <a:gd name="T24" fmla="*/ 2147483646 w 4408"/>
              <a:gd name="T25" fmla="*/ 2147483646 h 4408"/>
              <a:gd name="T26" fmla="*/ 2147483646 w 4408"/>
              <a:gd name="T27" fmla="*/ 2147483646 h 4408"/>
              <a:gd name="T28" fmla="*/ 2147483646 w 4408"/>
              <a:gd name="T29" fmla="*/ 2147483646 h 4408"/>
              <a:gd name="T30" fmla="*/ 2147483646 w 4408"/>
              <a:gd name="T31" fmla="*/ 2147483646 h 4408"/>
              <a:gd name="T32" fmla="*/ 2147483646 w 4408"/>
              <a:gd name="T33" fmla="*/ 2147483646 h 4408"/>
              <a:gd name="T34" fmla="*/ 2147483646 w 4408"/>
              <a:gd name="T35" fmla="*/ 2147483646 h 4408"/>
              <a:gd name="T36" fmla="*/ 2147483646 w 4408"/>
              <a:gd name="T37" fmla="*/ 2147483646 h 4408"/>
              <a:gd name="T38" fmla="*/ 2147483646 w 4408"/>
              <a:gd name="T39" fmla="*/ 2147483646 h 4408"/>
              <a:gd name="T40" fmla="*/ 2147483646 w 4408"/>
              <a:gd name="T41" fmla="*/ 2147483646 h 4408"/>
              <a:gd name="T42" fmla="*/ 2147483646 w 4408"/>
              <a:gd name="T43" fmla="*/ 2147483646 h 4408"/>
              <a:gd name="T44" fmla="*/ 642768528 w 4408"/>
              <a:gd name="T45" fmla="*/ 2147483646 h 4408"/>
              <a:gd name="T46" fmla="*/ 2147483646 w 4408"/>
              <a:gd name="T47" fmla="*/ 2147483646 h 4408"/>
              <a:gd name="T48" fmla="*/ 2147483646 w 4408"/>
              <a:gd name="T49" fmla="*/ 2147483646 h 4408"/>
              <a:gd name="T50" fmla="*/ 2147483646 w 4408"/>
              <a:gd name="T51" fmla="*/ 2147483646 h 4408"/>
              <a:gd name="T52" fmla="*/ 2147483646 w 4408"/>
              <a:gd name="T53" fmla="*/ 2147483646 h 4408"/>
              <a:gd name="T54" fmla="*/ 2147483646 w 4408"/>
              <a:gd name="T55" fmla="*/ 2147483646 h 4408"/>
              <a:gd name="T56" fmla="*/ 2147483646 w 4408"/>
              <a:gd name="T57" fmla="*/ 2147483646 h 4408"/>
              <a:gd name="T58" fmla="*/ 2147483646 w 4408"/>
              <a:gd name="T59" fmla="*/ 2147483646 h 4408"/>
              <a:gd name="T60" fmla="*/ 2147483646 w 4408"/>
              <a:gd name="T61" fmla="*/ 2147483646 h 4408"/>
              <a:gd name="T62" fmla="*/ 2147483646 w 4408"/>
              <a:gd name="T63" fmla="*/ 2147483646 h 4408"/>
              <a:gd name="T64" fmla="*/ 2147483646 w 4408"/>
              <a:gd name="T65" fmla="*/ 2147483646 h 4408"/>
              <a:gd name="T66" fmla="*/ 2147483646 w 4408"/>
              <a:gd name="T67" fmla="*/ 2147483646 h 4408"/>
              <a:gd name="T68" fmla="*/ 2147483646 w 4408"/>
              <a:gd name="T69" fmla="*/ 2147483646 h 4408"/>
              <a:gd name="T70" fmla="*/ 2147483646 w 4408"/>
              <a:gd name="T71" fmla="*/ 2147483646 h 4408"/>
              <a:gd name="T72" fmla="*/ 2147483646 w 4408"/>
              <a:gd name="T73" fmla="*/ 2147483646 h 4408"/>
              <a:gd name="T74" fmla="*/ 2147483646 w 4408"/>
              <a:gd name="T75" fmla="*/ 2147483646 h 4408"/>
              <a:gd name="T76" fmla="*/ 2147483646 w 4408"/>
              <a:gd name="T77" fmla="*/ 2147483646 h 4408"/>
              <a:gd name="T78" fmla="*/ 2147483646 w 4408"/>
              <a:gd name="T79" fmla="*/ 2147483646 h 4408"/>
              <a:gd name="T80" fmla="*/ 2147483646 w 4408"/>
              <a:gd name="T81" fmla="*/ 2147483646 h 4408"/>
              <a:gd name="T82" fmla="*/ 2147483646 w 4408"/>
              <a:gd name="T83" fmla="*/ 2147483646 h 4408"/>
              <a:gd name="T84" fmla="*/ 2147483646 w 4408"/>
              <a:gd name="T85" fmla="*/ 2147483646 h 4408"/>
              <a:gd name="T86" fmla="*/ 2147483646 w 4408"/>
              <a:gd name="T87" fmla="*/ 2147483646 h 4408"/>
              <a:gd name="T88" fmla="*/ 2147483646 w 4408"/>
              <a:gd name="T89" fmla="*/ 2147483646 h 4408"/>
              <a:gd name="T90" fmla="*/ 2147483646 w 4408"/>
              <a:gd name="T91" fmla="*/ 2147483646 h 4408"/>
              <a:gd name="T92" fmla="*/ 2147483646 w 4408"/>
              <a:gd name="T93" fmla="*/ 2147483646 h 4408"/>
              <a:gd name="T94" fmla="*/ 2147483646 w 4408"/>
              <a:gd name="T95" fmla="*/ 2147483646 h 4408"/>
              <a:gd name="T96" fmla="*/ 2147483646 w 4408"/>
              <a:gd name="T97" fmla="*/ 2147483646 h 4408"/>
              <a:gd name="T98" fmla="*/ 2147483646 w 4408"/>
              <a:gd name="T99" fmla="*/ 2147483646 h 4408"/>
              <a:gd name="T100" fmla="*/ 2147483646 w 4408"/>
              <a:gd name="T101" fmla="*/ 2147483646 h 4408"/>
              <a:gd name="T102" fmla="*/ 2147483646 w 4408"/>
              <a:gd name="T103" fmla="*/ 2147483646 h 4408"/>
              <a:gd name="T104" fmla="*/ 2147483646 w 4408"/>
              <a:gd name="T105" fmla="*/ 2147483646 h 4408"/>
              <a:gd name="T106" fmla="*/ 2147483646 w 4408"/>
              <a:gd name="T107" fmla="*/ 2147483646 h 4408"/>
              <a:gd name="T108" fmla="*/ 2147483646 w 4408"/>
              <a:gd name="T109" fmla="*/ 2147483646 h 4408"/>
              <a:gd name="T110" fmla="*/ 2147483646 w 4408"/>
              <a:gd name="T111" fmla="*/ 2147483646 h 4408"/>
              <a:gd name="T112" fmla="*/ 2147483646 w 4408"/>
              <a:gd name="T113" fmla="*/ 2147483646 h 4408"/>
              <a:gd name="T114" fmla="*/ 2147483646 w 4408"/>
              <a:gd name="T115" fmla="*/ 2147483646 h 4408"/>
              <a:gd name="T116" fmla="*/ 2147483646 w 4408"/>
              <a:gd name="T117" fmla="*/ 2147483646 h 440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4408" h="4408">
                <a:moveTo>
                  <a:pt x="4239" y="1864"/>
                </a:moveTo>
                <a:lnTo>
                  <a:pt x="4036" y="1864"/>
                </a:lnTo>
                <a:lnTo>
                  <a:pt x="4018" y="1864"/>
                </a:lnTo>
                <a:lnTo>
                  <a:pt x="4001" y="1861"/>
                </a:lnTo>
                <a:lnTo>
                  <a:pt x="3983" y="1857"/>
                </a:lnTo>
                <a:lnTo>
                  <a:pt x="3966" y="1852"/>
                </a:lnTo>
                <a:lnTo>
                  <a:pt x="3949" y="1845"/>
                </a:lnTo>
                <a:lnTo>
                  <a:pt x="3933" y="1837"/>
                </a:lnTo>
                <a:lnTo>
                  <a:pt x="3916" y="1828"/>
                </a:lnTo>
                <a:lnTo>
                  <a:pt x="3901" y="1818"/>
                </a:lnTo>
                <a:lnTo>
                  <a:pt x="3887" y="1806"/>
                </a:lnTo>
                <a:lnTo>
                  <a:pt x="3873" y="1793"/>
                </a:lnTo>
                <a:lnTo>
                  <a:pt x="3861" y="1780"/>
                </a:lnTo>
                <a:lnTo>
                  <a:pt x="3848" y="1766"/>
                </a:lnTo>
                <a:lnTo>
                  <a:pt x="3838" y="1751"/>
                </a:lnTo>
                <a:lnTo>
                  <a:pt x="3829" y="1736"/>
                </a:lnTo>
                <a:lnTo>
                  <a:pt x="3822" y="1719"/>
                </a:lnTo>
                <a:lnTo>
                  <a:pt x="3816" y="1703"/>
                </a:lnTo>
                <a:lnTo>
                  <a:pt x="3699" y="1419"/>
                </a:lnTo>
                <a:lnTo>
                  <a:pt x="3691" y="1403"/>
                </a:lnTo>
                <a:lnTo>
                  <a:pt x="3685" y="1387"/>
                </a:lnTo>
                <a:lnTo>
                  <a:pt x="3680" y="1369"/>
                </a:lnTo>
                <a:lnTo>
                  <a:pt x="3677" y="1351"/>
                </a:lnTo>
                <a:lnTo>
                  <a:pt x="3675" y="1333"/>
                </a:lnTo>
                <a:lnTo>
                  <a:pt x="3675" y="1315"/>
                </a:lnTo>
                <a:lnTo>
                  <a:pt x="3675" y="1296"/>
                </a:lnTo>
                <a:lnTo>
                  <a:pt x="3678" y="1278"/>
                </a:lnTo>
                <a:lnTo>
                  <a:pt x="3681" y="1260"/>
                </a:lnTo>
                <a:lnTo>
                  <a:pt x="3685" y="1242"/>
                </a:lnTo>
                <a:lnTo>
                  <a:pt x="3691" y="1224"/>
                </a:lnTo>
                <a:lnTo>
                  <a:pt x="3698" y="1208"/>
                </a:lnTo>
                <a:lnTo>
                  <a:pt x="3706" y="1192"/>
                </a:lnTo>
                <a:lnTo>
                  <a:pt x="3717" y="1177"/>
                </a:lnTo>
                <a:lnTo>
                  <a:pt x="3727" y="1162"/>
                </a:lnTo>
                <a:lnTo>
                  <a:pt x="3739" y="1149"/>
                </a:lnTo>
                <a:lnTo>
                  <a:pt x="3883" y="1005"/>
                </a:lnTo>
                <a:lnTo>
                  <a:pt x="3895" y="992"/>
                </a:lnTo>
                <a:lnTo>
                  <a:pt x="3904" y="979"/>
                </a:lnTo>
                <a:lnTo>
                  <a:pt x="3913" y="965"/>
                </a:lnTo>
                <a:lnTo>
                  <a:pt x="3920" y="949"/>
                </a:lnTo>
                <a:lnTo>
                  <a:pt x="3926" y="933"/>
                </a:lnTo>
                <a:lnTo>
                  <a:pt x="3930" y="918"/>
                </a:lnTo>
                <a:lnTo>
                  <a:pt x="3932" y="902"/>
                </a:lnTo>
                <a:lnTo>
                  <a:pt x="3933" y="886"/>
                </a:lnTo>
                <a:lnTo>
                  <a:pt x="3932" y="869"/>
                </a:lnTo>
                <a:lnTo>
                  <a:pt x="3930" y="853"/>
                </a:lnTo>
                <a:lnTo>
                  <a:pt x="3926" y="837"/>
                </a:lnTo>
                <a:lnTo>
                  <a:pt x="3920" y="822"/>
                </a:lnTo>
                <a:lnTo>
                  <a:pt x="3913" y="806"/>
                </a:lnTo>
                <a:lnTo>
                  <a:pt x="3904" y="792"/>
                </a:lnTo>
                <a:lnTo>
                  <a:pt x="3895" y="778"/>
                </a:lnTo>
                <a:lnTo>
                  <a:pt x="3883" y="765"/>
                </a:lnTo>
                <a:lnTo>
                  <a:pt x="3643" y="525"/>
                </a:lnTo>
                <a:lnTo>
                  <a:pt x="3630" y="514"/>
                </a:lnTo>
                <a:lnTo>
                  <a:pt x="3616" y="504"/>
                </a:lnTo>
                <a:lnTo>
                  <a:pt x="3602" y="495"/>
                </a:lnTo>
                <a:lnTo>
                  <a:pt x="3587" y="489"/>
                </a:lnTo>
                <a:lnTo>
                  <a:pt x="3572" y="483"/>
                </a:lnTo>
                <a:lnTo>
                  <a:pt x="3555" y="479"/>
                </a:lnTo>
                <a:lnTo>
                  <a:pt x="3539" y="477"/>
                </a:lnTo>
                <a:lnTo>
                  <a:pt x="3523" y="476"/>
                </a:lnTo>
                <a:lnTo>
                  <a:pt x="3507" y="477"/>
                </a:lnTo>
                <a:lnTo>
                  <a:pt x="3490" y="479"/>
                </a:lnTo>
                <a:lnTo>
                  <a:pt x="3474" y="483"/>
                </a:lnTo>
                <a:lnTo>
                  <a:pt x="3459" y="489"/>
                </a:lnTo>
                <a:lnTo>
                  <a:pt x="3444" y="495"/>
                </a:lnTo>
                <a:lnTo>
                  <a:pt x="3430" y="504"/>
                </a:lnTo>
                <a:lnTo>
                  <a:pt x="3415" y="514"/>
                </a:lnTo>
                <a:lnTo>
                  <a:pt x="3403" y="525"/>
                </a:lnTo>
                <a:lnTo>
                  <a:pt x="3259" y="669"/>
                </a:lnTo>
                <a:lnTo>
                  <a:pt x="3246" y="682"/>
                </a:lnTo>
                <a:lnTo>
                  <a:pt x="3232" y="692"/>
                </a:lnTo>
                <a:lnTo>
                  <a:pt x="3217" y="702"/>
                </a:lnTo>
                <a:lnTo>
                  <a:pt x="3200" y="710"/>
                </a:lnTo>
                <a:lnTo>
                  <a:pt x="3183" y="717"/>
                </a:lnTo>
                <a:lnTo>
                  <a:pt x="3166" y="723"/>
                </a:lnTo>
                <a:lnTo>
                  <a:pt x="3149" y="727"/>
                </a:lnTo>
                <a:lnTo>
                  <a:pt x="3130" y="731"/>
                </a:lnTo>
                <a:lnTo>
                  <a:pt x="3112" y="733"/>
                </a:lnTo>
                <a:lnTo>
                  <a:pt x="3093" y="733"/>
                </a:lnTo>
                <a:lnTo>
                  <a:pt x="3075" y="733"/>
                </a:lnTo>
                <a:lnTo>
                  <a:pt x="3056" y="731"/>
                </a:lnTo>
                <a:lnTo>
                  <a:pt x="3039" y="728"/>
                </a:lnTo>
                <a:lnTo>
                  <a:pt x="3022" y="723"/>
                </a:lnTo>
                <a:lnTo>
                  <a:pt x="3005" y="717"/>
                </a:lnTo>
                <a:lnTo>
                  <a:pt x="2989" y="710"/>
                </a:lnTo>
                <a:lnTo>
                  <a:pt x="2705" y="592"/>
                </a:lnTo>
                <a:lnTo>
                  <a:pt x="2689" y="587"/>
                </a:lnTo>
                <a:lnTo>
                  <a:pt x="2673" y="579"/>
                </a:lnTo>
                <a:lnTo>
                  <a:pt x="2658" y="570"/>
                </a:lnTo>
                <a:lnTo>
                  <a:pt x="2642" y="560"/>
                </a:lnTo>
                <a:lnTo>
                  <a:pt x="2628" y="549"/>
                </a:lnTo>
                <a:lnTo>
                  <a:pt x="2615" y="536"/>
                </a:lnTo>
                <a:lnTo>
                  <a:pt x="2603" y="522"/>
                </a:lnTo>
                <a:lnTo>
                  <a:pt x="2591" y="507"/>
                </a:lnTo>
                <a:lnTo>
                  <a:pt x="2581" y="492"/>
                </a:lnTo>
                <a:lnTo>
                  <a:pt x="2571" y="476"/>
                </a:lnTo>
                <a:lnTo>
                  <a:pt x="2563" y="460"/>
                </a:lnTo>
                <a:lnTo>
                  <a:pt x="2556" y="442"/>
                </a:lnTo>
                <a:lnTo>
                  <a:pt x="2551" y="425"/>
                </a:lnTo>
                <a:lnTo>
                  <a:pt x="2547" y="408"/>
                </a:lnTo>
                <a:lnTo>
                  <a:pt x="2544" y="391"/>
                </a:lnTo>
                <a:lnTo>
                  <a:pt x="2543" y="373"/>
                </a:lnTo>
                <a:lnTo>
                  <a:pt x="2543" y="169"/>
                </a:lnTo>
                <a:lnTo>
                  <a:pt x="2543" y="152"/>
                </a:lnTo>
                <a:lnTo>
                  <a:pt x="2540" y="135"/>
                </a:lnTo>
                <a:lnTo>
                  <a:pt x="2536" y="119"/>
                </a:lnTo>
                <a:lnTo>
                  <a:pt x="2530" y="103"/>
                </a:lnTo>
                <a:lnTo>
                  <a:pt x="2523" y="88"/>
                </a:lnTo>
                <a:lnTo>
                  <a:pt x="2515" y="75"/>
                </a:lnTo>
                <a:lnTo>
                  <a:pt x="2505" y="62"/>
                </a:lnTo>
                <a:lnTo>
                  <a:pt x="2493" y="50"/>
                </a:lnTo>
                <a:lnTo>
                  <a:pt x="2481" y="39"/>
                </a:lnTo>
                <a:lnTo>
                  <a:pt x="2469" y="28"/>
                </a:lnTo>
                <a:lnTo>
                  <a:pt x="2455" y="20"/>
                </a:lnTo>
                <a:lnTo>
                  <a:pt x="2440" y="13"/>
                </a:lnTo>
                <a:lnTo>
                  <a:pt x="2424" y="7"/>
                </a:lnTo>
                <a:lnTo>
                  <a:pt x="2408" y="3"/>
                </a:lnTo>
                <a:lnTo>
                  <a:pt x="2391" y="1"/>
                </a:lnTo>
                <a:lnTo>
                  <a:pt x="2374" y="0"/>
                </a:lnTo>
                <a:lnTo>
                  <a:pt x="2035" y="0"/>
                </a:lnTo>
                <a:lnTo>
                  <a:pt x="2018" y="1"/>
                </a:lnTo>
                <a:lnTo>
                  <a:pt x="2001" y="3"/>
                </a:lnTo>
                <a:lnTo>
                  <a:pt x="1985" y="7"/>
                </a:lnTo>
                <a:lnTo>
                  <a:pt x="1969" y="13"/>
                </a:lnTo>
                <a:lnTo>
                  <a:pt x="1955" y="20"/>
                </a:lnTo>
                <a:lnTo>
                  <a:pt x="1941" y="28"/>
                </a:lnTo>
                <a:lnTo>
                  <a:pt x="1927" y="39"/>
                </a:lnTo>
                <a:lnTo>
                  <a:pt x="1915" y="50"/>
                </a:lnTo>
                <a:lnTo>
                  <a:pt x="1904" y="62"/>
                </a:lnTo>
                <a:lnTo>
                  <a:pt x="1894" y="75"/>
                </a:lnTo>
                <a:lnTo>
                  <a:pt x="1886" y="88"/>
                </a:lnTo>
                <a:lnTo>
                  <a:pt x="1879" y="103"/>
                </a:lnTo>
                <a:lnTo>
                  <a:pt x="1873" y="119"/>
                </a:lnTo>
                <a:lnTo>
                  <a:pt x="1869" y="135"/>
                </a:lnTo>
                <a:lnTo>
                  <a:pt x="1867" y="152"/>
                </a:lnTo>
                <a:lnTo>
                  <a:pt x="1866" y="169"/>
                </a:lnTo>
                <a:lnTo>
                  <a:pt x="1866" y="373"/>
                </a:lnTo>
                <a:lnTo>
                  <a:pt x="1864" y="391"/>
                </a:lnTo>
                <a:lnTo>
                  <a:pt x="1861" y="408"/>
                </a:lnTo>
                <a:lnTo>
                  <a:pt x="1858" y="425"/>
                </a:lnTo>
                <a:lnTo>
                  <a:pt x="1852" y="442"/>
                </a:lnTo>
                <a:lnTo>
                  <a:pt x="1845" y="460"/>
                </a:lnTo>
                <a:lnTo>
                  <a:pt x="1837" y="476"/>
                </a:lnTo>
                <a:lnTo>
                  <a:pt x="1828" y="492"/>
                </a:lnTo>
                <a:lnTo>
                  <a:pt x="1818" y="507"/>
                </a:lnTo>
                <a:lnTo>
                  <a:pt x="1807" y="522"/>
                </a:lnTo>
                <a:lnTo>
                  <a:pt x="1793" y="536"/>
                </a:lnTo>
                <a:lnTo>
                  <a:pt x="1780" y="549"/>
                </a:lnTo>
                <a:lnTo>
                  <a:pt x="1766" y="560"/>
                </a:lnTo>
                <a:lnTo>
                  <a:pt x="1751" y="570"/>
                </a:lnTo>
                <a:lnTo>
                  <a:pt x="1736" y="579"/>
                </a:lnTo>
                <a:lnTo>
                  <a:pt x="1719" y="587"/>
                </a:lnTo>
                <a:lnTo>
                  <a:pt x="1703" y="592"/>
                </a:lnTo>
                <a:lnTo>
                  <a:pt x="1419" y="710"/>
                </a:lnTo>
                <a:lnTo>
                  <a:pt x="1404" y="717"/>
                </a:lnTo>
                <a:lnTo>
                  <a:pt x="1387" y="723"/>
                </a:lnTo>
                <a:lnTo>
                  <a:pt x="1370" y="728"/>
                </a:lnTo>
                <a:lnTo>
                  <a:pt x="1352" y="731"/>
                </a:lnTo>
                <a:lnTo>
                  <a:pt x="1334" y="733"/>
                </a:lnTo>
                <a:lnTo>
                  <a:pt x="1316" y="733"/>
                </a:lnTo>
                <a:lnTo>
                  <a:pt x="1297" y="733"/>
                </a:lnTo>
                <a:lnTo>
                  <a:pt x="1278" y="731"/>
                </a:lnTo>
                <a:lnTo>
                  <a:pt x="1261" y="727"/>
                </a:lnTo>
                <a:lnTo>
                  <a:pt x="1243" y="723"/>
                </a:lnTo>
                <a:lnTo>
                  <a:pt x="1225" y="717"/>
                </a:lnTo>
                <a:lnTo>
                  <a:pt x="1208" y="710"/>
                </a:lnTo>
                <a:lnTo>
                  <a:pt x="1193" y="702"/>
                </a:lnTo>
                <a:lnTo>
                  <a:pt x="1178" y="692"/>
                </a:lnTo>
                <a:lnTo>
                  <a:pt x="1164" y="682"/>
                </a:lnTo>
                <a:lnTo>
                  <a:pt x="1150" y="669"/>
                </a:lnTo>
                <a:lnTo>
                  <a:pt x="1005" y="525"/>
                </a:lnTo>
                <a:lnTo>
                  <a:pt x="993" y="514"/>
                </a:lnTo>
                <a:lnTo>
                  <a:pt x="979" y="504"/>
                </a:lnTo>
                <a:lnTo>
                  <a:pt x="965" y="495"/>
                </a:lnTo>
                <a:lnTo>
                  <a:pt x="950" y="489"/>
                </a:lnTo>
                <a:lnTo>
                  <a:pt x="934" y="483"/>
                </a:lnTo>
                <a:lnTo>
                  <a:pt x="918" y="479"/>
                </a:lnTo>
                <a:lnTo>
                  <a:pt x="902" y="477"/>
                </a:lnTo>
                <a:lnTo>
                  <a:pt x="886" y="476"/>
                </a:lnTo>
                <a:lnTo>
                  <a:pt x="869" y="477"/>
                </a:lnTo>
                <a:lnTo>
                  <a:pt x="853" y="479"/>
                </a:lnTo>
                <a:lnTo>
                  <a:pt x="837" y="483"/>
                </a:lnTo>
                <a:lnTo>
                  <a:pt x="822" y="489"/>
                </a:lnTo>
                <a:lnTo>
                  <a:pt x="807" y="495"/>
                </a:lnTo>
                <a:lnTo>
                  <a:pt x="792" y="504"/>
                </a:lnTo>
                <a:lnTo>
                  <a:pt x="779" y="514"/>
                </a:lnTo>
                <a:lnTo>
                  <a:pt x="766" y="525"/>
                </a:lnTo>
                <a:lnTo>
                  <a:pt x="527" y="765"/>
                </a:lnTo>
                <a:lnTo>
                  <a:pt x="514" y="778"/>
                </a:lnTo>
                <a:lnTo>
                  <a:pt x="504" y="792"/>
                </a:lnTo>
                <a:lnTo>
                  <a:pt x="496" y="806"/>
                </a:lnTo>
                <a:lnTo>
                  <a:pt x="489" y="822"/>
                </a:lnTo>
                <a:lnTo>
                  <a:pt x="484" y="837"/>
                </a:lnTo>
                <a:lnTo>
                  <a:pt x="480" y="853"/>
                </a:lnTo>
                <a:lnTo>
                  <a:pt x="477" y="869"/>
                </a:lnTo>
                <a:lnTo>
                  <a:pt x="477" y="886"/>
                </a:lnTo>
                <a:lnTo>
                  <a:pt x="477" y="902"/>
                </a:lnTo>
                <a:lnTo>
                  <a:pt x="480" y="918"/>
                </a:lnTo>
                <a:lnTo>
                  <a:pt x="484" y="933"/>
                </a:lnTo>
                <a:lnTo>
                  <a:pt x="489" y="949"/>
                </a:lnTo>
                <a:lnTo>
                  <a:pt x="496" y="965"/>
                </a:lnTo>
                <a:lnTo>
                  <a:pt x="504" y="979"/>
                </a:lnTo>
                <a:lnTo>
                  <a:pt x="514" y="992"/>
                </a:lnTo>
                <a:lnTo>
                  <a:pt x="527" y="1005"/>
                </a:lnTo>
                <a:lnTo>
                  <a:pt x="670" y="1149"/>
                </a:lnTo>
                <a:lnTo>
                  <a:pt x="682" y="1162"/>
                </a:lnTo>
                <a:lnTo>
                  <a:pt x="693" y="1177"/>
                </a:lnTo>
                <a:lnTo>
                  <a:pt x="702" y="1192"/>
                </a:lnTo>
                <a:lnTo>
                  <a:pt x="710" y="1208"/>
                </a:lnTo>
                <a:lnTo>
                  <a:pt x="717" y="1224"/>
                </a:lnTo>
                <a:lnTo>
                  <a:pt x="723" y="1242"/>
                </a:lnTo>
                <a:lnTo>
                  <a:pt x="728" y="1260"/>
                </a:lnTo>
                <a:lnTo>
                  <a:pt x="732" y="1278"/>
                </a:lnTo>
                <a:lnTo>
                  <a:pt x="734" y="1296"/>
                </a:lnTo>
                <a:lnTo>
                  <a:pt x="735" y="1315"/>
                </a:lnTo>
                <a:lnTo>
                  <a:pt x="734" y="1333"/>
                </a:lnTo>
                <a:lnTo>
                  <a:pt x="732" y="1351"/>
                </a:lnTo>
                <a:lnTo>
                  <a:pt x="728" y="1369"/>
                </a:lnTo>
                <a:lnTo>
                  <a:pt x="723" y="1387"/>
                </a:lnTo>
                <a:lnTo>
                  <a:pt x="717" y="1403"/>
                </a:lnTo>
                <a:lnTo>
                  <a:pt x="710" y="1419"/>
                </a:lnTo>
                <a:lnTo>
                  <a:pt x="594" y="1703"/>
                </a:lnTo>
                <a:lnTo>
                  <a:pt x="587" y="1719"/>
                </a:lnTo>
                <a:lnTo>
                  <a:pt x="579" y="1736"/>
                </a:lnTo>
                <a:lnTo>
                  <a:pt x="570" y="1751"/>
                </a:lnTo>
                <a:lnTo>
                  <a:pt x="560" y="1766"/>
                </a:lnTo>
                <a:lnTo>
                  <a:pt x="549" y="1780"/>
                </a:lnTo>
                <a:lnTo>
                  <a:pt x="536" y="1793"/>
                </a:lnTo>
                <a:lnTo>
                  <a:pt x="523" y="1806"/>
                </a:lnTo>
                <a:lnTo>
                  <a:pt x="508" y="1818"/>
                </a:lnTo>
                <a:lnTo>
                  <a:pt x="493" y="1828"/>
                </a:lnTo>
                <a:lnTo>
                  <a:pt x="477" y="1837"/>
                </a:lnTo>
                <a:lnTo>
                  <a:pt x="460" y="1845"/>
                </a:lnTo>
                <a:lnTo>
                  <a:pt x="443" y="1852"/>
                </a:lnTo>
                <a:lnTo>
                  <a:pt x="426" y="1857"/>
                </a:lnTo>
                <a:lnTo>
                  <a:pt x="409" y="1861"/>
                </a:lnTo>
                <a:lnTo>
                  <a:pt x="391" y="1864"/>
                </a:lnTo>
                <a:lnTo>
                  <a:pt x="373" y="1865"/>
                </a:lnTo>
                <a:lnTo>
                  <a:pt x="170" y="1864"/>
                </a:lnTo>
                <a:lnTo>
                  <a:pt x="152" y="1865"/>
                </a:lnTo>
                <a:lnTo>
                  <a:pt x="136" y="1868"/>
                </a:lnTo>
                <a:lnTo>
                  <a:pt x="120" y="1873"/>
                </a:lnTo>
                <a:lnTo>
                  <a:pt x="104" y="1879"/>
                </a:lnTo>
                <a:lnTo>
                  <a:pt x="89" y="1886"/>
                </a:lnTo>
                <a:lnTo>
                  <a:pt x="75" y="1894"/>
                </a:lnTo>
                <a:lnTo>
                  <a:pt x="62" y="1904"/>
                </a:lnTo>
                <a:lnTo>
                  <a:pt x="50" y="1915"/>
                </a:lnTo>
                <a:lnTo>
                  <a:pt x="39" y="1926"/>
                </a:lnTo>
                <a:lnTo>
                  <a:pt x="30" y="1939"/>
                </a:lnTo>
                <a:lnTo>
                  <a:pt x="20" y="1954"/>
                </a:lnTo>
                <a:lnTo>
                  <a:pt x="13" y="1969"/>
                </a:lnTo>
                <a:lnTo>
                  <a:pt x="8" y="1984"/>
                </a:lnTo>
                <a:lnTo>
                  <a:pt x="3" y="2000"/>
                </a:lnTo>
                <a:lnTo>
                  <a:pt x="1" y="2018"/>
                </a:lnTo>
                <a:lnTo>
                  <a:pt x="0" y="2035"/>
                </a:lnTo>
                <a:lnTo>
                  <a:pt x="0" y="2374"/>
                </a:lnTo>
                <a:lnTo>
                  <a:pt x="1" y="2391"/>
                </a:lnTo>
                <a:lnTo>
                  <a:pt x="3" y="2408"/>
                </a:lnTo>
                <a:lnTo>
                  <a:pt x="8" y="2424"/>
                </a:lnTo>
                <a:lnTo>
                  <a:pt x="13" y="2440"/>
                </a:lnTo>
                <a:lnTo>
                  <a:pt x="20" y="2454"/>
                </a:lnTo>
                <a:lnTo>
                  <a:pt x="30" y="2468"/>
                </a:lnTo>
                <a:lnTo>
                  <a:pt x="39" y="2481"/>
                </a:lnTo>
                <a:lnTo>
                  <a:pt x="50" y="2493"/>
                </a:lnTo>
                <a:lnTo>
                  <a:pt x="62" y="2504"/>
                </a:lnTo>
                <a:lnTo>
                  <a:pt x="75" y="2515"/>
                </a:lnTo>
                <a:lnTo>
                  <a:pt x="89" y="2523"/>
                </a:lnTo>
                <a:lnTo>
                  <a:pt x="104" y="2530"/>
                </a:lnTo>
                <a:lnTo>
                  <a:pt x="120" y="2536"/>
                </a:lnTo>
                <a:lnTo>
                  <a:pt x="136" y="2540"/>
                </a:lnTo>
                <a:lnTo>
                  <a:pt x="152" y="2542"/>
                </a:lnTo>
                <a:lnTo>
                  <a:pt x="170" y="2543"/>
                </a:lnTo>
                <a:lnTo>
                  <a:pt x="373" y="2543"/>
                </a:lnTo>
                <a:lnTo>
                  <a:pt x="391" y="2544"/>
                </a:lnTo>
                <a:lnTo>
                  <a:pt x="408" y="2547"/>
                </a:lnTo>
                <a:lnTo>
                  <a:pt x="426" y="2551"/>
                </a:lnTo>
                <a:lnTo>
                  <a:pt x="443" y="2556"/>
                </a:lnTo>
                <a:lnTo>
                  <a:pt x="460" y="2563"/>
                </a:lnTo>
                <a:lnTo>
                  <a:pt x="477" y="2571"/>
                </a:lnTo>
                <a:lnTo>
                  <a:pt x="492" y="2581"/>
                </a:lnTo>
                <a:lnTo>
                  <a:pt x="507" y="2591"/>
                </a:lnTo>
                <a:lnTo>
                  <a:pt x="523" y="2603"/>
                </a:lnTo>
                <a:lnTo>
                  <a:pt x="536" y="2615"/>
                </a:lnTo>
                <a:lnTo>
                  <a:pt x="549" y="2628"/>
                </a:lnTo>
                <a:lnTo>
                  <a:pt x="560" y="2642"/>
                </a:lnTo>
                <a:lnTo>
                  <a:pt x="570" y="2658"/>
                </a:lnTo>
                <a:lnTo>
                  <a:pt x="579" y="2673"/>
                </a:lnTo>
                <a:lnTo>
                  <a:pt x="586" y="2689"/>
                </a:lnTo>
                <a:lnTo>
                  <a:pt x="593" y="2705"/>
                </a:lnTo>
                <a:lnTo>
                  <a:pt x="710" y="2989"/>
                </a:lnTo>
                <a:lnTo>
                  <a:pt x="717" y="3006"/>
                </a:lnTo>
                <a:lnTo>
                  <a:pt x="723" y="3022"/>
                </a:lnTo>
                <a:lnTo>
                  <a:pt x="728" y="3039"/>
                </a:lnTo>
                <a:lnTo>
                  <a:pt x="732" y="3057"/>
                </a:lnTo>
                <a:lnTo>
                  <a:pt x="734" y="3075"/>
                </a:lnTo>
                <a:lnTo>
                  <a:pt x="735" y="3094"/>
                </a:lnTo>
                <a:lnTo>
                  <a:pt x="734" y="3112"/>
                </a:lnTo>
                <a:lnTo>
                  <a:pt x="732" y="3130"/>
                </a:lnTo>
                <a:lnTo>
                  <a:pt x="727" y="3149"/>
                </a:lnTo>
                <a:lnTo>
                  <a:pt x="723" y="3166"/>
                </a:lnTo>
                <a:lnTo>
                  <a:pt x="717" y="3184"/>
                </a:lnTo>
                <a:lnTo>
                  <a:pt x="710" y="3200"/>
                </a:lnTo>
                <a:lnTo>
                  <a:pt x="702" y="3217"/>
                </a:lnTo>
                <a:lnTo>
                  <a:pt x="693" y="3232"/>
                </a:lnTo>
                <a:lnTo>
                  <a:pt x="682" y="3246"/>
                </a:lnTo>
                <a:lnTo>
                  <a:pt x="670" y="3259"/>
                </a:lnTo>
                <a:lnTo>
                  <a:pt x="526" y="3403"/>
                </a:lnTo>
                <a:lnTo>
                  <a:pt x="514" y="3415"/>
                </a:lnTo>
                <a:lnTo>
                  <a:pt x="504" y="3430"/>
                </a:lnTo>
                <a:lnTo>
                  <a:pt x="496" y="3444"/>
                </a:lnTo>
                <a:lnTo>
                  <a:pt x="489" y="3459"/>
                </a:lnTo>
                <a:lnTo>
                  <a:pt x="483" y="3474"/>
                </a:lnTo>
                <a:lnTo>
                  <a:pt x="480" y="3490"/>
                </a:lnTo>
                <a:lnTo>
                  <a:pt x="477" y="3507"/>
                </a:lnTo>
                <a:lnTo>
                  <a:pt x="477" y="3523"/>
                </a:lnTo>
                <a:lnTo>
                  <a:pt x="477" y="3539"/>
                </a:lnTo>
                <a:lnTo>
                  <a:pt x="480" y="3555"/>
                </a:lnTo>
                <a:lnTo>
                  <a:pt x="483" y="3572"/>
                </a:lnTo>
                <a:lnTo>
                  <a:pt x="489" y="3587"/>
                </a:lnTo>
                <a:lnTo>
                  <a:pt x="496" y="3602"/>
                </a:lnTo>
                <a:lnTo>
                  <a:pt x="504" y="3616"/>
                </a:lnTo>
                <a:lnTo>
                  <a:pt x="514" y="3630"/>
                </a:lnTo>
                <a:lnTo>
                  <a:pt x="526" y="3643"/>
                </a:lnTo>
                <a:lnTo>
                  <a:pt x="766" y="3883"/>
                </a:lnTo>
                <a:lnTo>
                  <a:pt x="779" y="3894"/>
                </a:lnTo>
                <a:lnTo>
                  <a:pt x="792" y="3904"/>
                </a:lnTo>
                <a:lnTo>
                  <a:pt x="807" y="3913"/>
                </a:lnTo>
                <a:lnTo>
                  <a:pt x="822" y="3921"/>
                </a:lnTo>
                <a:lnTo>
                  <a:pt x="837" y="3926"/>
                </a:lnTo>
                <a:lnTo>
                  <a:pt x="853" y="3930"/>
                </a:lnTo>
                <a:lnTo>
                  <a:pt x="869" y="3932"/>
                </a:lnTo>
                <a:lnTo>
                  <a:pt x="886" y="3933"/>
                </a:lnTo>
                <a:lnTo>
                  <a:pt x="902" y="3932"/>
                </a:lnTo>
                <a:lnTo>
                  <a:pt x="918" y="3930"/>
                </a:lnTo>
                <a:lnTo>
                  <a:pt x="934" y="3926"/>
                </a:lnTo>
                <a:lnTo>
                  <a:pt x="950" y="3921"/>
                </a:lnTo>
                <a:lnTo>
                  <a:pt x="965" y="3913"/>
                </a:lnTo>
                <a:lnTo>
                  <a:pt x="979" y="3904"/>
                </a:lnTo>
                <a:lnTo>
                  <a:pt x="993" y="3894"/>
                </a:lnTo>
                <a:lnTo>
                  <a:pt x="1005" y="3883"/>
                </a:lnTo>
                <a:lnTo>
                  <a:pt x="1150" y="3739"/>
                </a:lnTo>
                <a:lnTo>
                  <a:pt x="1163" y="3727"/>
                </a:lnTo>
                <a:lnTo>
                  <a:pt x="1177" y="3717"/>
                </a:lnTo>
                <a:lnTo>
                  <a:pt x="1192" y="3706"/>
                </a:lnTo>
                <a:lnTo>
                  <a:pt x="1208" y="3698"/>
                </a:lnTo>
                <a:lnTo>
                  <a:pt x="1225" y="3691"/>
                </a:lnTo>
                <a:lnTo>
                  <a:pt x="1243" y="3685"/>
                </a:lnTo>
                <a:lnTo>
                  <a:pt x="1260" y="3681"/>
                </a:lnTo>
                <a:lnTo>
                  <a:pt x="1278" y="3678"/>
                </a:lnTo>
                <a:lnTo>
                  <a:pt x="1296" y="3675"/>
                </a:lnTo>
                <a:lnTo>
                  <a:pt x="1315" y="3675"/>
                </a:lnTo>
                <a:lnTo>
                  <a:pt x="1333" y="3675"/>
                </a:lnTo>
                <a:lnTo>
                  <a:pt x="1351" y="3677"/>
                </a:lnTo>
                <a:lnTo>
                  <a:pt x="1370" y="3681"/>
                </a:lnTo>
                <a:lnTo>
                  <a:pt x="1387" y="3685"/>
                </a:lnTo>
                <a:lnTo>
                  <a:pt x="1403" y="3691"/>
                </a:lnTo>
                <a:lnTo>
                  <a:pt x="1419" y="3699"/>
                </a:lnTo>
                <a:lnTo>
                  <a:pt x="1703" y="3816"/>
                </a:lnTo>
                <a:lnTo>
                  <a:pt x="1719" y="3822"/>
                </a:lnTo>
                <a:lnTo>
                  <a:pt x="1736" y="3829"/>
                </a:lnTo>
                <a:lnTo>
                  <a:pt x="1751" y="3838"/>
                </a:lnTo>
                <a:lnTo>
                  <a:pt x="1766" y="3848"/>
                </a:lnTo>
                <a:lnTo>
                  <a:pt x="1780" y="3861"/>
                </a:lnTo>
                <a:lnTo>
                  <a:pt x="1793" y="3873"/>
                </a:lnTo>
                <a:lnTo>
                  <a:pt x="1807" y="3887"/>
                </a:lnTo>
                <a:lnTo>
                  <a:pt x="1818" y="3901"/>
                </a:lnTo>
                <a:lnTo>
                  <a:pt x="1828" y="3916"/>
                </a:lnTo>
                <a:lnTo>
                  <a:pt x="1837" y="3933"/>
                </a:lnTo>
                <a:lnTo>
                  <a:pt x="1845" y="3949"/>
                </a:lnTo>
                <a:lnTo>
                  <a:pt x="1852" y="3966"/>
                </a:lnTo>
                <a:lnTo>
                  <a:pt x="1858" y="3983"/>
                </a:lnTo>
                <a:lnTo>
                  <a:pt x="1861" y="4001"/>
                </a:lnTo>
                <a:lnTo>
                  <a:pt x="1864" y="4019"/>
                </a:lnTo>
                <a:lnTo>
                  <a:pt x="1866" y="4036"/>
                </a:lnTo>
                <a:lnTo>
                  <a:pt x="1866" y="4239"/>
                </a:lnTo>
                <a:lnTo>
                  <a:pt x="1867" y="4256"/>
                </a:lnTo>
                <a:lnTo>
                  <a:pt x="1869" y="4272"/>
                </a:lnTo>
                <a:lnTo>
                  <a:pt x="1873" y="4289"/>
                </a:lnTo>
                <a:lnTo>
                  <a:pt x="1879" y="4305"/>
                </a:lnTo>
                <a:lnTo>
                  <a:pt x="1886" y="4319"/>
                </a:lnTo>
                <a:lnTo>
                  <a:pt x="1894" y="4333"/>
                </a:lnTo>
                <a:lnTo>
                  <a:pt x="1904" y="4347"/>
                </a:lnTo>
                <a:lnTo>
                  <a:pt x="1915" y="4359"/>
                </a:lnTo>
                <a:lnTo>
                  <a:pt x="1927" y="4370"/>
                </a:lnTo>
                <a:lnTo>
                  <a:pt x="1941" y="4379"/>
                </a:lnTo>
                <a:lnTo>
                  <a:pt x="1954" y="4388"/>
                </a:lnTo>
                <a:lnTo>
                  <a:pt x="1969" y="4395"/>
                </a:lnTo>
                <a:lnTo>
                  <a:pt x="1984" y="4400"/>
                </a:lnTo>
                <a:lnTo>
                  <a:pt x="2000" y="4405"/>
                </a:lnTo>
                <a:lnTo>
                  <a:pt x="2018" y="4407"/>
                </a:lnTo>
                <a:lnTo>
                  <a:pt x="2035" y="4408"/>
                </a:lnTo>
                <a:lnTo>
                  <a:pt x="2374" y="4408"/>
                </a:lnTo>
                <a:lnTo>
                  <a:pt x="2391" y="4407"/>
                </a:lnTo>
                <a:lnTo>
                  <a:pt x="2408" y="4405"/>
                </a:lnTo>
                <a:lnTo>
                  <a:pt x="2424" y="4400"/>
                </a:lnTo>
                <a:lnTo>
                  <a:pt x="2440" y="4395"/>
                </a:lnTo>
                <a:lnTo>
                  <a:pt x="2455" y="4388"/>
                </a:lnTo>
                <a:lnTo>
                  <a:pt x="2469" y="4379"/>
                </a:lnTo>
                <a:lnTo>
                  <a:pt x="2481" y="4370"/>
                </a:lnTo>
                <a:lnTo>
                  <a:pt x="2493" y="4359"/>
                </a:lnTo>
                <a:lnTo>
                  <a:pt x="2505" y="4347"/>
                </a:lnTo>
                <a:lnTo>
                  <a:pt x="2515" y="4333"/>
                </a:lnTo>
                <a:lnTo>
                  <a:pt x="2523" y="4319"/>
                </a:lnTo>
                <a:lnTo>
                  <a:pt x="2530" y="4305"/>
                </a:lnTo>
                <a:lnTo>
                  <a:pt x="2536" y="4289"/>
                </a:lnTo>
                <a:lnTo>
                  <a:pt x="2540" y="4272"/>
                </a:lnTo>
                <a:lnTo>
                  <a:pt x="2543" y="4256"/>
                </a:lnTo>
                <a:lnTo>
                  <a:pt x="2543" y="4239"/>
                </a:lnTo>
                <a:lnTo>
                  <a:pt x="2543" y="4036"/>
                </a:lnTo>
                <a:lnTo>
                  <a:pt x="2544" y="4019"/>
                </a:lnTo>
                <a:lnTo>
                  <a:pt x="2547" y="4001"/>
                </a:lnTo>
                <a:lnTo>
                  <a:pt x="2551" y="3983"/>
                </a:lnTo>
                <a:lnTo>
                  <a:pt x="2556" y="3966"/>
                </a:lnTo>
                <a:lnTo>
                  <a:pt x="2563" y="3949"/>
                </a:lnTo>
                <a:lnTo>
                  <a:pt x="2571" y="3933"/>
                </a:lnTo>
                <a:lnTo>
                  <a:pt x="2581" y="3916"/>
                </a:lnTo>
                <a:lnTo>
                  <a:pt x="2591" y="3901"/>
                </a:lnTo>
                <a:lnTo>
                  <a:pt x="2603" y="3887"/>
                </a:lnTo>
                <a:lnTo>
                  <a:pt x="2615" y="3873"/>
                </a:lnTo>
                <a:lnTo>
                  <a:pt x="2628" y="3861"/>
                </a:lnTo>
                <a:lnTo>
                  <a:pt x="2642" y="3848"/>
                </a:lnTo>
                <a:lnTo>
                  <a:pt x="2658" y="3838"/>
                </a:lnTo>
                <a:lnTo>
                  <a:pt x="2673" y="3829"/>
                </a:lnTo>
                <a:lnTo>
                  <a:pt x="2689" y="3822"/>
                </a:lnTo>
                <a:lnTo>
                  <a:pt x="2705" y="3816"/>
                </a:lnTo>
                <a:lnTo>
                  <a:pt x="2989" y="3699"/>
                </a:lnTo>
                <a:lnTo>
                  <a:pt x="3006" y="3691"/>
                </a:lnTo>
                <a:lnTo>
                  <a:pt x="3022" y="3685"/>
                </a:lnTo>
                <a:lnTo>
                  <a:pt x="3039" y="3681"/>
                </a:lnTo>
                <a:lnTo>
                  <a:pt x="3057" y="3677"/>
                </a:lnTo>
                <a:lnTo>
                  <a:pt x="3076" y="3675"/>
                </a:lnTo>
                <a:lnTo>
                  <a:pt x="3094" y="3675"/>
                </a:lnTo>
                <a:lnTo>
                  <a:pt x="3112" y="3675"/>
                </a:lnTo>
                <a:lnTo>
                  <a:pt x="3130" y="3678"/>
                </a:lnTo>
                <a:lnTo>
                  <a:pt x="3149" y="3681"/>
                </a:lnTo>
                <a:lnTo>
                  <a:pt x="3167" y="3685"/>
                </a:lnTo>
                <a:lnTo>
                  <a:pt x="3184" y="3691"/>
                </a:lnTo>
                <a:lnTo>
                  <a:pt x="3201" y="3698"/>
                </a:lnTo>
                <a:lnTo>
                  <a:pt x="3217" y="3706"/>
                </a:lnTo>
                <a:lnTo>
                  <a:pt x="3232" y="3717"/>
                </a:lnTo>
                <a:lnTo>
                  <a:pt x="3246" y="3727"/>
                </a:lnTo>
                <a:lnTo>
                  <a:pt x="3259" y="3739"/>
                </a:lnTo>
                <a:lnTo>
                  <a:pt x="3403" y="3883"/>
                </a:lnTo>
                <a:lnTo>
                  <a:pt x="3415" y="3894"/>
                </a:lnTo>
                <a:lnTo>
                  <a:pt x="3430" y="3904"/>
                </a:lnTo>
                <a:lnTo>
                  <a:pt x="3444" y="3913"/>
                </a:lnTo>
                <a:lnTo>
                  <a:pt x="3459" y="3921"/>
                </a:lnTo>
                <a:lnTo>
                  <a:pt x="3474" y="3926"/>
                </a:lnTo>
                <a:lnTo>
                  <a:pt x="3490" y="3930"/>
                </a:lnTo>
                <a:lnTo>
                  <a:pt x="3507" y="3932"/>
                </a:lnTo>
                <a:lnTo>
                  <a:pt x="3523" y="3933"/>
                </a:lnTo>
                <a:lnTo>
                  <a:pt x="3539" y="3932"/>
                </a:lnTo>
                <a:lnTo>
                  <a:pt x="3555" y="3930"/>
                </a:lnTo>
                <a:lnTo>
                  <a:pt x="3572" y="3926"/>
                </a:lnTo>
                <a:lnTo>
                  <a:pt x="3587" y="3921"/>
                </a:lnTo>
                <a:lnTo>
                  <a:pt x="3602" y="3913"/>
                </a:lnTo>
                <a:lnTo>
                  <a:pt x="3616" y="3904"/>
                </a:lnTo>
                <a:lnTo>
                  <a:pt x="3630" y="3894"/>
                </a:lnTo>
                <a:lnTo>
                  <a:pt x="3643" y="3883"/>
                </a:lnTo>
                <a:lnTo>
                  <a:pt x="3883" y="3643"/>
                </a:lnTo>
                <a:lnTo>
                  <a:pt x="3895" y="3630"/>
                </a:lnTo>
                <a:lnTo>
                  <a:pt x="3904" y="3616"/>
                </a:lnTo>
                <a:lnTo>
                  <a:pt x="3913" y="3602"/>
                </a:lnTo>
                <a:lnTo>
                  <a:pt x="3920" y="3587"/>
                </a:lnTo>
                <a:lnTo>
                  <a:pt x="3926" y="3572"/>
                </a:lnTo>
                <a:lnTo>
                  <a:pt x="3930" y="3555"/>
                </a:lnTo>
                <a:lnTo>
                  <a:pt x="3932" y="3539"/>
                </a:lnTo>
                <a:lnTo>
                  <a:pt x="3933" y="3523"/>
                </a:lnTo>
                <a:lnTo>
                  <a:pt x="3932" y="3507"/>
                </a:lnTo>
                <a:lnTo>
                  <a:pt x="3930" y="3490"/>
                </a:lnTo>
                <a:lnTo>
                  <a:pt x="3926" y="3474"/>
                </a:lnTo>
                <a:lnTo>
                  <a:pt x="3920" y="3459"/>
                </a:lnTo>
                <a:lnTo>
                  <a:pt x="3913" y="3444"/>
                </a:lnTo>
                <a:lnTo>
                  <a:pt x="3904" y="3430"/>
                </a:lnTo>
                <a:lnTo>
                  <a:pt x="3895" y="3415"/>
                </a:lnTo>
                <a:lnTo>
                  <a:pt x="3883" y="3403"/>
                </a:lnTo>
                <a:lnTo>
                  <a:pt x="3739" y="3259"/>
                </a:lnTo>
                <a:lnTo>
                  <a:pt x="3727" y="3246"/>
                </a:lnTo>
                <a:lnTo>
                  <a:pt x="3717" y="3232"/>
                </a:lnTo>
                <a:lnTo>
                  <a:pt x="3706" y="3217"/>
                </a:lnTo>
                <a:lnTo>
                  <a:pt x="3698" y="3200"/>
                </a:lnTo>
                <a:lnTo>
                  <a:pt x="3691" y="3184"/>
                </a:lnTo>
                <a:lnTo>
                  <a:pt x="3685" y="3166"/>
                </a:lnTo>
                <a:lnTo>
                  <a:pt x="3681" y="3149"/>
                </a:lnTo>
                <a:lnTo>
                  <a:pt x="3678" y="3130"/>
                </a:lnTo>
                <a:lnTo>
                  <a:pt x="3675" y="3112"/>
                </a:lnTo>
                <a:lnTo>
                  <a:pt x="3675" y="3094"/>
                </a:lnTo>
                <a:lnTo>
                  <a:pt x="3675" y="3075"/>
                </a:lnTo>
                <a:lnTo>
                  <a:pt x="3677" y="3057"/>
                </a:lnTo>
                <a:lnTo>
                  <a:pt x="3680" y="3039"/>
                </a:lnTo>
                <a:lnTo>
                  <a:pt x="3685" y="3022"/>
                </a:lnTo>
                <a:lnTo>
                  <a:pt x="3691" y="3006"/>
                </a:lnTo>
                <a:lnTo>
                  <a:pt x="3699" y="2989"/>
                </a:lnTo>
                <a:lnTo>
                  <a:pt x="3816" y="2705"/>
                </a:lnTo>
                <a:lnTo>
                  <a:pt x="3822" y="2689"/>
                </a:lnTo>
                <a:lnTo>
                  <a:pt x="3829" y="2673"/>
                </a:lnTo>
                <a:lnTo>
                  <a:pt x="3838" y="2658"/>
                </a:lnTo>
                <a:lnTo>
                  <a:pt x="3848" y="2642"/>
                </a:lnTo>
                <a:lnTo>
                  <a:pt x="3861" y="2628"/>
                </a:lnTo>
                <a:lnTo>
                  <a:pt x="3873" y="2615"/>
                </a:lnTo>
                <a:lnTo>
                  <a:pt x="3887" y="2603"/>
                </a:lnTo>
                <a:lnTo>
                  <a:pt x="3901" y="2591"/>
                </a:lnTo>
                <a:lnTo>
                  <a:pt x="3916" y="2581"/>
                </a:lnTo>
                <a:lnTo>
                  <a:pt x="3933" y="2571"/>
                </a:lnTo>
                <a:lnTo>
                  <a:pt x="3949" y="2563"/>
                </a:lnTo>
                <a:lnTo>
                  <a:pt x="3966" y="2556"/>
                </a:lnTo>
                <a:lnTo>
                  <a:pt x="3983" y="2551"/>
                </a:lnTo>
                <a:lnTo>
                  <a:pt x="4001" y="2547"/>
                </a:lnTo>
                <a:lnTo>
                  <a:pt x="4018" y="2544"/>
                </a:lnTo>
                <a:lnTo>
                  <a:pt x="4036" y="2543"/>
                </a:lnTo>
                <a:lnTo>
                  <a:pt x="4239" y="2543"/>
                </a:lnTo>
                <a:lnTo>
                  <a:pt x="4256" y="2543"/>
                </a:lnTo>
                <a:lnTo>
                  <a:pt x="4273" y="2540"/>
                </a:lnTo>
                <a:lnTo>
                  <a:pt x="4290" y="2536"/>
                </a:lnTo>
                <a:lnTo>
                  <a:pt x="4305" y="2530"/>
                </a:lnTo>
                <a:lnTo>
                  <a:pt x="4320" y="2523"/>
                </a:lnTo>
                <a:lnTo>
                  <a:pt x="4333" y="2515"/>
                </a:lnTo>
                <a:lnTo>
                  <a:pt x="4346" y="2504"/>
                </a:lnTo>
                <a:lnTo>
                  <a:pt x="4359" y="2493"/>
                </a:lnTo>
                <a:lnTo>
                  <a:pt x="4370" y="2481"/>
                </a:lnTo>
                <a:lnTo>
                  <a:pt x="4380" y="2469"/>
                </a:lnTo>
                <a:lnTo>
                  <a:pt x="4388" y="2455"/>
                </a:lnTo>
                <a:lnTo>
                  <a:pt x="4395" y="2440"/>
                </a:lnTo>
                <a:lnTo>
                  <a:pt x="4401" y="2424"/>
                </a:lnTo>
                <a:lnTo>
                  <a:pt x="4405" y="2408"/>
                </a:lnTo>
                <a:lnTo>
                  <a:pt x="4407" y="2391"/>
                </a:lnTo>
                <a:lnTo>
                  <a:pt x="4408" y="2374"/>
                </a:lnTo>
                <a:lnTo>
                  <a:pt x="4408" y="2035"/>
                </a:lnTo>
                <a:lnTo>
                  <a:pt x="4407" y="2018"/>
                </a:lnTo>
                <a:lnTo>
                  <a:pt x="4405" y="2000"/>
                </a:lnTo>
                <a:lnTo>
                  <a:pt x="4401" y="1984"/>
                </a:lnTo>
                <a:lnTo>
                  <a:pt x="4395" y="1969"/>
                </a:lnTo>
                <a:lnTo>
                  <a:pt x="4388" y="1954"/>
                </a:lnTo>
                <a:lnTo>
                  <a:pt x="4380" y="1939"/>
                </a:lnTo>
                <a:lnTo>
                  <a:pt x="4370" y="1926"/>
                </a:lnTo>
                <a:lnTo>
                  <a:pt x="4359" y="1915"/>
                </a:lnTo>
                <a:lnTo>
                  <a:pt x="4346" y="1904"/>
                </a:lnTo>
                <a:lnTo>
                  <a:pt x="4333" y="1894"/>
                </a:lnTo>
                <a:lnTo>
                  <a:pt x="4320" y="1886"/>
                </a:lnTo>
                <a:lnTo>
                  <a:pt x="4305" y="1879"/>
                </a:lnTo>
                <a:lnTo>
                  <a:pt x="4290" y="1873"/>
                </a:lnTo>
                <a:lnTo>
                  <a:pt x="4273" y="1868"/>
                </a:lnTo>
                <a:lnTo>
                  <a:pt x="4256" y="1865"/>
                </a:lnTo>
                <a:lnTo>
                  <a:pt x="4239" y="1864"/>
                </a:lnTo>
                <a:close/>
                <a:moveTo>
                  <a:pt x="3052" y="2204"/>
                </a:moveTo>
                <a:lnTo>
                  <a:pt x="3052" y="2204"/>
                </a:lnTo>
                <a:lnTo>
                  <a:pt x="3051" y="2248"/>
                </a:lnTo>
                <a:lnTo>
                  <a:pt x="3048" y="2290"/>
                </a:lnTo>
                <a:lnTo>
                  <a:pt x="3043" y="2333"/>
                </a:lnTo>
                <a:lnTo>
                  <a:pt x="3035" y="2375"/>
                </a:lnTo>
                <a:lnTo>
                  <a:pt x="3026" y="2415"/>
                </a:lnTo>
                <a:lnTo>
                  <a:pt x="3015" y="2456"/>
                </a:lnTo>
                <a:lnTo>
                  <a:pt x="3002" y="2495"/>
                </a:lnTo>
                <a:lnTo>
                  <a:pt x="2986" y="2534"/>
                </a:lnTo>
                <a:lnTo>
                  <a:pt x="2969" y="2571"/>
                </a:lnTo>
                <a:lnTo>
                  <a:pt x="2950" y="2608"/>
                </a:lnTo>
                <a:lnTo>
                  <a:pt x="2929" y="2643"/>
                </a:lnTo>
                <a:lnTo>
                  <a:pt x="2908" y="2678"/>
                </a:lnTo>
                <a:lnTo>
                  <a:pt x="2884" y="2711"/>
                </a:lnTo>
                <a:lnTo>
                  <a:pt x="2858" y="2743"/>
                </a:lnTo>
                <a:lnTo>
                  <a:pt x="2832" y="2774"/>
                </a:lnTo>
                <a:lnTo>
                  <a:pt x="2805" y="2804"/>
                </a:lnTo>
                <a:lnTo>
                  <a:pt x="2775" y="2831"/>
                </a:lnTo>
                <a:lnTo>
                  <a:pt x="2744" y="2858"/>
                </a:lnTo>
                <a:lnTo>
                  <a:pt x="2712" y="2883"/>
                </a:lnTo>
                <a:lnTo>
                  <a:pt x="2679" y="2907"/>
                </a:lnTo>
                <a:lnTo>
                  <a:pt x="2644" y="2928"/>
                </a:lnTo>
                <a:lnTo>
                  <a:pt x="2609" y="2949"/>
                </a:lnTo>
                <a:lnTo>
                  <a:pt x="2572" y="2968"/>
                </a:lnTo>
                <a:lnTo>
                  <a:pt x="2535" y="2985"/>
                </a:lnTo>
                <a:lnTo>
                  <a:pt x="2496" y="3000"/>
                </a:lnTo>
                <a:lnTo>
                  <a:pt x="2457" y="3014"/>
                </a:lnTo>
                <a:lnTo>
                  <a:pt x="2416" y="3025"/>
                </a:lnTo>
                <a:lnTo>
                  <a:pt x="2376" y="3034"/>
                </a:lnTo>
                <a:lnTo>
                  <a:pt x="2334" y="3042"/>
                </a:lnTo>
                <a:lnTo>
                  <a:pt x="2292" y="3047"/>
                </a:lnTo>
                <a:lnTo>
                  <a:pt x="2249" y="3050"/>
                </a:lnTo>
                <a:lnTo>
                  <a:pt x="2205" y="3051"/>
                </a:lnTo>
                <a:lnTo>
                  <a:pt x="2162" y="3050"/>
                </a:lnTo>
                <a:lnTo>
                  <a:pt x="2118" y="3047"/>
                </a:lnTo>
                <a:lnTo>
                  <a:pt x="2075" y="3042"/>
                </a:lnTo>
                <a:lnTo>
                  <a:pt x="2034" y="3034"/>
                </a:lnTo>
                <a:lnTo>
                  <a:pt x="1993" y="3025"/>
                </a:lnTo>
                <a:lnTo>
                  <a:pt x="1953" y="3014"/>
                </a:lnTo>
                <a:lnTo>
                  <a:pt x="1913" y="3000"/>
                </a:lnTo>
                <a:lnTo>
                  <a:pt x="1875" y="2985"/>
                </a:lnTo>
                <a:lnTo>
                  <a:pt x="1837" y="2968"/>
                </a:lnTo>
                <a:lnTo>
                  <a:pt x="1801" y="2949"/>
                </a:lnTo>
                <a:lnTo>
                  <a:pt x="1765" y="2928"/>
                </a:lnTo>
                <a:lnTo>
                  <a:pt x="1731" y="2907"/>
                </a:lnTo>
                <a:lnTo>
                  <a:pt x="1697" y="2883"/>
                </a:lnTo>
                <a:lnTo>
                  <a:pt x="1666" y="2858"/>
                </a:lnTo>
                <a:lnTo>
                  <a:pt x="1635" y="2831"/>
                </a:lnTo>
                <a:lnTo>
                  <a:pt x="1605" y="2804"/>
                </a:lnTo>
                <a:lnTo>
                  <a:pt x="1577" y="2774"/>
                </a:lnTo>
                <a:lnTo>
                  <a:pt x="1551" y="2743"/>
                </a:lnTo>
                <a:lnTo>
                  <a:pt x="1526" y="2711"/>
                </a:lnTo>
                <a:lnTo>
                  <a:pt x="1501" y="2678"/>
                </a:lnTo>
                <a:lnTo>
                  <a:pt x="1480" y="2643"/>
                </a:lnTo>
                <a:lnTo>
                  <a:pt x="1460" y="2608"/>
                </a:lnTo>
                <a:lnTo>
                  <a:pt x="1441" y="2571"/>
                </a:lnTo>
                <a:lnTo>
                  <a:pt x="1423" y="2534"/>
                </a:lnTo>
                <a:lnTo>
                  <a:pt x="1408" y="2495"/>
                </a:lnTo>
                <a:lnTo>
                  <a:pt x="1395" y="2456"/>
                </a:lnTo>
                <a:lnTo>
                  <a:pt x="1384" y="2415"/>
                </a:lnTo>
                <a:lnTo>
                  <a:pt x="1375" y="2375"/>
                </a:lnTo>
                <a:lnTo>
                  <a:pt x="1366" y="2333"/>
                </a:lnTo>
                <a:lnTo>
                  <a:pt x="1361" y="2290"/>
                </a:lnTo>
                <a:lnTo>
                  <a:pt x="1358" y="2248"/>
                </a:lnTo>
                <a:lnTo>
                  <a:pt x="1357" y="2204"/>
                </a:lnTo>
                <a:lnTo>
                  <a:pt x="1358" y="2161"/>
                </a:lnTo>
                <a:lnTo>
                  <a:pt x="1361" y="2117"/>
                </a:lnTo>
                <a:lnTo>
                  <a:pt x="1366" y="2074"/>
                </a:lnTo>
                <a:lnTo>
                  <a:pt x="1375" y="2033"/>
                </a:lnTo>
                <a:lnTo>
                  <a:pt x="1384" y="1992"/>
                </a:lnTo>
                <a:lnTo>
                  <a:pt x="1395" y="1952"/>
                </a:lnTo>
                <a:lnTo>
                  <a:pt x="1408" y="1912"/>
                </a:lnTo>
                <a:lnTo>
                  <a:pt x="1423" y="1874"/>
                </a:lnTo>
                <a:lnTo>
                  <a:pt x="1441" y="1836"/>
                </a:lnTo>
                <a:lnTo>
                  <a:pt x="1460" y="1799"/>
                </a:lnTo>
                <a:lnTo>
                  <a:pt x="1480" y="1764"/>
                </a:lnTo>
                <a:lnTo>
                  <a:pt x="1501" y="1729"/>
                </a:lnTo>
                <a:lnTo>
                  <a:pt x="1526" y="1697"/>
                </a:lnTo>
                <a:lnTo>
                  <a:pt x="1551" y="1665"/>
                </a:lnTo>
                <a:lnTo>
                  <a:pt x="1577" y="1634"/>
                </a:lnTo>
                <a:lnTo>
                  <a:pt x="1605" y="1605"/>
                </a:lnTo>
                <a:lnTo>
                  <a:pt x="1635" y="1576"/>
                </a:lnTo>
                <a:lnTo>
                  <a:pt x="1666" y="1550"/>
                </a:lnTo>
                <a:lnTo>
                  <a:pt x="1697" y="1525"/>
                </a:lnTo>
                <a:lnTo>
                  <a:pt x="1731" y="1501"/>
                </a:lnTo>
                <a:lnTo>
                  <a:pt x="1765" y="1479"/>
                </a:lnTo>
                <a:lnTo>
                  <a:pt x="1801" y="1459"/>
                </a:lnTo>
                <a:lnTo>
                  <a:pt x="1837" y="1439"/>
                </a:lnTo>
                <a:lnTo>
                  <a:pt x="1875" y="1423"/>
                </a:lnTo>
                <a:lnTo>
                  <a:pt x="1913" y="1408"/>
                </a:lnTo>
                <a:lnTo>
                  <a:pt x="1953" y="1394"/>
                </a:lnTo>
                <a:lnTo>
                  <a:pt x="1993" y="1383"/>
                </a:lnTo>
                <a:lnTo>
                  <a:pt x="2034" y="1373"/>
                </a:lnTo>
                <a:lnTo>
                  <a:pt x="2075" y="1365"/>
                </a:lnTo>
                <a:lnTo>
                  <a:pt x="2118" y="1360"/>
                </a:lnTo>
                <a:lnTo>
                  <a:pt x="2162" y="1357"/>
                </a:lnTo>
                <a:lnTo>
                  <a:pt x="2205" y="1356"/>
                </a:lnTo>
                <a:lnTo>
                  <a:pt x="2249" y="1357"/>
                </a:lnTo>
                <a:lnTo>
                  <a:pt x="2292" y="1360"/>
                </a:lnTo>
                <a:lnTo>
                  <a:pt x="2334" y="1365"/>
                </a:lnTo>
                <a:lnTo>
                  <a:pt x="2376" y="1373"/>
                </a:lnTo>
                <a:lnTo>
                  <a:pt x="2416" y="1383"/>
                </a:lnTo>
                <a:lnTo>
                  <a:pt x="2457" y="1394"/>
                </a:lnTo>
                <a:lnTo>
                  <a:pt x="2496" y="1408"/>
                </a:lnTo>
                <a:lnTo>
                  <a:pt x="2535" y="1423"/>
                </a:lnTo>
                <a:lnTo>
                  <a:pt x="2572" y="1439"/>
                </a:lnTo>
                <a:lnTo>
                  <a:pt x="2609" y="1459"/>
                </a:lnTo>
                <a:lnTo>
                  <a:pt x="2644" y="1479"/>
                </a:lnTo>
                <a:lnTo>
                  <a:pt x="2679" y="1501"/>
                </a:lnTo>
                <a:lnTo>
                  <a:pt x="2712" y="1525"/>
                </a:lnTo>
                <a:lnTo>
                  <a:pt x="2744" y="1550"/>
                </a:lnTo>
                <a:lnTo>
                  <a:pt x="2775" y="1576"/>
                </a:lnTo>
                <a:lnTo>
                  <a:pt x="2805" y="1605"/>
                </a:lnTo>
                <a:lnTo>
                  <a:pt x="2832" y="1634"/>
                </a:lnTo>
                <a:lnTo>
                  <a:pt x="2858" y="1665"/>
                </a:lnTo>
                <a:lnTo>
                  <a:pt x="2884" y="1697"/>
                </a:lnTo>
                <a:lnTo>
                  <a:pt x="2908" y="1729"/>
                </a:lnTo>
                <a:lnTo>
                  <a:pt x="2929" y="1764"/>
                </a:lnTo>
                <a:lnTo>
                  <a:pt x="2950" y="1799"/>
                </a:lnTo>
                <a:lnTo>
                  <a:pt x="2969" y="1836"/>
                </a:lnTo>
                <a:lnTo>
                  <a:pt x="2986" y="1874"/>
                </a:lnTo>
                <a:lnTo>
                  <a:pt x="3002" y="1912"/>
                </a:lnTo>
                <a:lnTo>
                  <a:pt x="3015" y="1952"/>
                </a:lnTo>
                <a:lnTo>
                  <a:pt x="3026" y="1992"/>
                </a:lnTo>
                <a:lnTo>
                  <a:pt x="3035" y="2033"/>
                </a:lnTo>
                <a:lnTo>
                  <a:pt x="3043" y="2074"/>
                </a:lnTo>
                <a:lnTo>
                  <a:pt x="3048" y="2117"/>
                </a:lnTo>
                <a:lnTo>
                  <a:pt x="3051" y="2161"/>
                </a:lnTo>
                <a:lnTo>
                  <a:pt x="3052" y="2204"/>
                </a:lnTo>
                <a:close/>
              </a:path>
            </a:pathLst>
          </a:custGeom>
          <a:solidFill>
            <a:srgbClr val="004E92"/>
          </a:solidFill>
          <a:ln w="19050">
            <a:noFill/>
            <a:prstDash val="sysDash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4000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40" name="圈箭头">
            <a:extLst>
              <a:ext uri="{FF2B5EF4-FFF2-40B4-BE49-F238E27FC236}">
                <a16:creationId xmlns:a16="http://schemas.microsoft.com/office/drawing/2014/main" id="{30B2E0AC-0914-4277-B527-5A91673D1C9E}"/>
              </a:ext>
            </a:extLst>
          </p:cNvPr>
          <p:cNvSpPr/>
          <p:nvPr/>
        </p:nvSpPr>
        <p:spPr>
          <a:xfrm rot="16200000" flipV="1">
            <a:off x="1078230" y="3147695"/>
            <a:ext cx="534035" cy="534035"/>
          </a:xfrm>
          <a:custGeom>
            <a:avLst/>
            <a:gdLst>
              <a:gd name="connsiteX0" fmla="*/ 363514 w 648072"/>
              <a:gd name="connsiteY0" fmla="*/ 144016 h 648072"/>
              <a:gd name="connsiteX1" fmla="*/ 543534 w 648072"/>
              <a:gd name="connsiteY1" fmla="*/ 324036 h 648072"/>
              <a:gd name="connsiteX2" fmla="*/ 363514 w 648072"/>
              <a:gd name="connsiteY2" fmla="*/ 504056 h 648072"/>
              <a:gd name="connsiteX3" fmla="*/ 363514 w 648072"/>
              <a:gd name="connsiteY3" fmla="*/ 414046 h 648072"/>
              <a:gd name="connsiteX4" fmla="*/ 104538 w 648072"/>
              <a:gd name="connsiteY4" fmla="*/ 414046 h 648072"/>
              <a:gd name="connsiteX5" fmla="*/ 104538 w 648072"/>
              <a:gd name="connsiteY5" fmla="*/ 234026 h 648072"/>
              <a:gd name="connsiteX6" fmla="*/ 363514 w 648072"/>
              <a:gd name="connsiteY6" fmla="*/ 234026 h 648072"/>
              <a:gd name="connsiteX7" fmla="*/ 324036 w 648072"/>
              <a:gd name="connsiteY7" fmla="*/ 37381 h 648072"/>
              <a:gd name="connsiteX8" fmla="*/ 37381 w 648072"/>
              <a:gd name="connsiteY8" fmla="*/ 324036 h 648072"/>
              <a:gd name="connsiteX9" fmla="*/ 324036 w 648072"/>
              <a:gd name="connsiteY9" fmla="*/ 610691 h 648072"/>
              <a:gd name="connsiteX10" fmla="*/ 610691 w 648072"/>
              <a:gd name="connsiteY10" fmla="*/ 324036 h 648072"/>
              <a:gd name="connsiteX11" fmla="*/ 324036 w 648072"/>
              <a:gd name="connsiteY11" fmla="*/ 37381 h 648072"/>
              <a:gd name="connsiteX12" fmla="*/ 324036 w 648072"/>
              <a:gd name="connsiteY12" fmla="*/ 0 h 648072"/>
              <a:gd name="connsiteX13" fmla="*/ 648072 w 648072"/>
              <a:gd name="connsiteY13" fmla="*/ 324036 h 648072"/>
              <a:gd name="connsiteX14" fmla="*/ 324036 w 648072"/>
              <a:gd name="connsiteY14" fmla="*/ 648072 h 648072"/>
              <a:gd name="connsiteX15" fmla="*/ 0 w 648072"/>
              <a:gd name="connsiteY15" fmla="*/ 324036 h 648072"/>
              <a:gd name="connsiteX16" fmla="*/ 324036 w 648072"/>
              <a:gd name="connsiteY16" fmla="*/ 0 h 64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48072" h="648072">
                <a:moveTo>
                  <a:pt x="363514" y="144016"/>
                </a:moveTo>
                <a:lnTo>
                  <a:pt x="543534" y="324036"/>
                </a:lnTo>
                <a:lnTo>
                  <a:pt x="363514" y="504056"/>
                </a:lnTo>
                <a:lnTo>
                  <a:pt x="363514" y="414046"/>
                </a:lnTo>
                <a:lnTo>
                  <a:pt x="104538" y="414046"/>
                </a:lnTo>
                <a:lnTo>
                  <a:pt x="104538" y="234026"/>
                </a:lnTo>
                <a:lnTo>
                  <a:pt x="363514" y="234026"/>
                </a:lnTo>
                <a:close/>
                <a:moveTo>
                  <a:pt x="324036" y="37381"/>
                </a:moveTo>
                <a:cubicBezTo>
                  <a:pt x="165721" y="37381"/>
                  <a:pt x="37381" y="165721"/>
                  <a:pt x="37381" y="324036"/>
                </a:cubicBezTo>
                <a:cubicBezTo>
                  <a:pt x="37381" y="482351"/>
                  <a:pt x="165721" y="610691"/>
                  <a:pt x="324036" y="610691"/>
                </a:cubicBezTo>
                <a:cubicBezTo>
                  <a:pt x="482351" y="610691"/>
                  <a:pt x="610691" y="482351"/>
                  <a:pt x="610691" y="324036"/>
                </a:cubicBezTo>
                <a:cubicBezTo>
                  <a:pt x="610691" y="165721"/>
                  <a:pt x="482351" y="37381"/>
                  <a:pt x="324036" y="37381"/>
                </a:cubicBezTo>
                <a:close/>
                <a:moveTo>
                  <a:pt x="324036" y="0"/>
                </a:moveTo>
                <a:cubicBezTo>
                  <a:pt x="502996" y="0"/>
                  <a:pt x="648072" y="145076"/>
                  <a:pt x="648072" y="324036"/>
                </a:cubicBezTo>
                <a:cubicBezTo>
                  <a:pt x="648072" y="502996"/>
                  <a:pt x="502996" y="648072"/>
                  <a:pt x="324036" y="648072"/>
                </a:cubicBezTo>
                <a:cubicBezTo>
                  <a:pt x="145076" y="648072"/>
                  <a:pt x="0" y="502996"/>
                  <a:pt x="0" y="324036"/>
                </a:cubicBezTo>
                <a:cubicBezTo>
                  <a:pt x="0" y="145076"/>
                  <a:pt x="145076" y="0"/>
                  <a:pt x="324036" y="0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圈箭头">
            <a:extLst>
              <a:ext uri="{FF2B5EF4-FFF2-40B4-BE49-F238E27FC236}">
                <a16:creationId xmlns:a16="http://schemas.microsoft.com/office/drawing/2014/main" id="{A1C283F0-701E-4CFC-B322-0A4CB5C9FD83}"/>
              </a:ext>
            </a:extLst>
          </p:cNvPr>
          <p:cNvSpPr/>
          <p:nvPr/>
        </p:nvSpPr>
        <p:spPr>
          <a:xfrm rot="16200000" flipV="1">
            <a:off x="5809615" y="3148330"/>
            <a:ext cx="534035" cy="534035"/>
          </a:xfrm>
          <a:custGeom>
            <a:avLst/>
            <a:gdLst>
              <a:gd name="connsiteX0" fmla="*/ 363514 w 648072"/>
              <a:gd name="connsiteY0" fmla="*/ 144016 h 648072"/>
              <a:gd name="connsiteX1" fmla="*/ 543534 w 648072"/>
              <a:gd name="connsiteY1" fmla="*/ 324036 h 648072"/>
              <a:gd name="connsiteX2" fmla="*/ 363514 w 648072"/>
              <a:gd name="connsiteY2" fmla="*/ 504056 h 648072"/>
              <a:gd name="connsiteX3" fmla="*/ 363514 w 648072"/>
              <a:gd name="connsiteY3" fmla="*/ 414046 h 648072"/>
              <a:gd name="connsiteX4" fmla="*/ 104538 w 648072"/>
              <a:gd name="connsiteY4" fmla="*/ 414046 h 648072"/>
              <a:gd name="connsiteX5" fmla="*/ 104538 w 648072"/>
              <a:gd name="connsiteY5" fmla="*/ 234026 h 648072"/>
              <a:gd name="connsiteX6" fmla="*/ 363514 w 648072"/>
              <a:gd name="connsiteY6" fmla="*/ 234026 h 648072"/>
              <a:gd name="connsiteX7" fmla="*/ 324036 w 648072"/>
              <a:gd name="connsiteY7" fmla="*/ 37381 h 648072"/>
              <a:gd name="connsiteX8" fmla="*/ 37381 w 648072"/>
              <a:gd name="connsiteY8" fmla="*/ 324036 h 648072"/>
              <a:gd name="connsiteX9" fmla="*/ 324036 w 648072"/>
              <a:gd name="connsiteY9" fmla="*/ 610691 h 648072"/>
              <a:gd name="connsiteX10" fmla="*/ 610691 w 648072"/>
              <a:gd name="connsiteY10" fmla="*/ 324036 h 648072"/>
              <a:gd name="connsiteX11" fmla="*/ 324036 w 648072"/>
              <a:gd name="connsiteY11" fmla="*/ 37381 h 648072"/>
              <a:gd name="connsiteX12" fmla="*/ 324036 w 648072"/>
              <a:gd name="connsiteY12" fmla="*/ 0 h 648072"/>
              <a:gd name="connsiteX13" fmla="*/ 648072 w 648072"/>
              <a:gd name="connsiteY13" fmla="*/ 324036 h 648072"/>
              <a:gd name="connsiteX14" fmla="*/ 324036 w 648072"/>
              <a:gd name="connsiteY14" fmla="*/ 648072 h 648072"/>
              <a:gd name="connsiteX15" fmla="*/ 0 w 648072"/>
              <a:gd name="connsiteY15" fmla="*/ 324036 h 648072"/>
              <a:gd name="connsiteX16" fmla="*/ 324036 w 648072"/>
              <a:gd name="connsiteY16" fmla="*/ 0 h 64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48072" h="648072">
                <a:moveTo>
                  <a:pt x="363514" y="144016"/>
                </a:moveTo>
                <a:lnTo>
                  <a:pt x="543534" y="324036"/>
                </a:lnTo>
                <a:lnTo>
                  <a:pt x="363514" y="504056"/>
                </a:lnTo>
                <a:lnTo>
                  <a:pt x="363514" y="414046"/>
                </a:lnTo>
                <a:lnTo>
                  <a:pt x="104538" y="414046"/>
                </a:lnTo>
                <a:lnTo>
                  <a:pt x="104538" y="234026"/>
                </a:lnTo>
                <a:lnTo>
                  <a:pt x="363514" y="234026"/>
                </a:lnTo>
                <a:close/>
                <a:moveTo>
                  <a:pt x="324036" y="37381"/>
                </a:moveTo>
                <a:cubicBezTo>
                  <a:pt x="165721" y="37381"/>
                  <a:pt x="37381" y="165721"/>
                  <a:pt x="37381" y="324036"/>
                </a:cubicBezTo>
                <a:cubicBezTo>
                  <a:pt x="37381" y="482351"/>
                  <a:pt x="165721" y="610691"/>
                  <a:pt x="324036" y="610691"/>
                </a:cubicBezTo>
                <a:cubicBezTo>
                  <a:pt x="482351" y="610691"/>
                  <a:pt x="610691" y="482351"/>
                  <a:pt x="610691" y="324036"/>
                </a:cubicBezTo>
                <a:cubicBezTo>
                  <a:pt x="610691" y="165721"/>
                  <a:pt x="482351" y="37381"/>
                  <a:pt x="324036" y="37381"/>
                </a:cubicBezTo>
                <a:close/>
                <a:moveTo>
                  <a:pt x="324036" y="0"/>
                </a:moveTo>
                <a:cubicBezTo>
                  <a:pt x="502996" y="0"/>
                  <a:pt x="648072" y="145076"/>
                  <a:pt x="648072" y="324036"/>
                </a:cubicBezTo>
                <a:cubicBezTo>
                  <a:pt x="648072" y="502996"/>
                  <a:pt x="502996" y="648072"/>
                  <a:pt x="324036" y="648072"/>
                </a:cubicBezTo>
                <a:cubicBezTo>
                  <a:pt x="145076" y="648072"/>
                  <a:pt x="0" y="502996"/>
                  <a:pt x="0" y="324036"/>
                </a:cubicBezTo>
                <a:cubicBezTo>
                  <a:pt x="0" y="145076"/>
                  <a:pt x="145076" y="0"/>
                  <a:pt x="324036" y="0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2" name="圈箭头">
            <a:extLst>
              <a:ext uri="{FF2B5EF4-FFF2-40B4-BE49-F238E27FC236}">
                <a16:creationId xmlns:a16="http://schemas.microsoft.com/office/drawing/2014/main" id="{A3D39B34-CAC7-4DF3-9F57-FB48514EC41D}"/>
              </a:ext>
            </a:extLst>
          </p:cNvPr>
          <p:cNvSpPr/>
          <p:nvPr/>
        </p:nvSpPr>
        <p:spPr>
          <a:xfrm rot="16200000" flipV="1">
            <a:off x="10540365" y="3244215"/>
            <a:ext cx="534035" cy="534035"/>
          </a:xfrm>
          <a:custGeom>
            <a:avLst/>
            <a:gdLst>
              <a:gd name="connsiteX0" fmla="*/ 363514 w 648072"/>
              <a:gd name="connsiteY0" fmla="*/ 144016 h 648072"/>
              <a:gd name="connsiteX1" fmla="*/ 543534 w 648072"/>
              <a:gd name="connsiteY1" fmla="*/ 324036 h 648072"/>
              <a:gd name="connsiteX2" fmla="*/ 363514 w 648072"/>
              <a:gd name="connsiteY2" fmla="*/ 504056 h 648072"/>
              <a:gd name="connsiteX3" fmla="*/ 363514 w 648072"/>
              <a:gd name="connsiteY3" fmla="*/ 414046 h 648072"/>
              <a:gd name="connsiteX4" fmla="*/ 104538 w 648072"/>
              <a:gd name="connsiteY4" fmla="*/ 414046 h 648072"/>
              <a:gd name="connsiteX5" fmla="*/ 104538 w 648072"/>
              <a:gd name="connsiteY5" fmla="*/ 234026 h 648072"/>
              <a:gd name="connsiteX6" fmla="*/ 363514 w 648072"/>
              <a:gd name="connsiteY6" fmla="*/ 234026 h 648072"/>
              <a:gd name="connsiteX7" fmla="*/ 324036 w 648072"/>
              <a:gd name="connsiteY7" fmla="*/ 37381 h 648072"/>
              <a:gd name="connsiteX8" fmla="*/ 37381 w 648072"/>
              <a:gd name="connsiteY8" fmla="*/ 324036 h 648072"/>
              <a:gd name="connsiteX9" fmla="*/ 324036 w 648072"/>
              <a:gd name="connsiteY9" fmla="*/ 610691 h 648072"/>
              <a:gd name="connsiteX10" fmla="*/ 610691 w 648072"/>
              <a:gd name="connsiteY10" fmla="*/ 324036 h 648072"/>
              <a:gd name="connsiteX11" fmla="*/ 324036 w 648072"/>
              <a:gd name="connsiteY11" fmla="*/ 37381 h 648072"/>
              <a:gd name="connsiteX12" fmla="*/ 324036 w 648072"/>
              <a:gd name="connsiteY12" fmla="*/ 0 h 648072"/>
              <a:gd name="connsiteX13" fmla="*/ 648072 w 648072"/>
              <a:gd name="connsiteY13" fmla="*/ 324036 h 648072"/>
              <a:gd name="connsiteX14" fmla="*/ 324036 w 648072"/>
              <a:gd name="connsiteY14" fmla="*/ 648072 h 648072"/>
              <a:gd name="connsiteX15" fmla="*/ 0 w 648072"/>
              <a:gd name="connsiteY15" fmla="*/ 324036 h 648072"/>
              <a:gd name="connsiteX16" fmla="*/ 324036 w 648072"/>
              <a:gd name="connsiteY16" fmla="*/ 0 h 64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48072" h="648072">
                <a:moveTo>
                  <a:pt x="363514" y="144016"/>
                </a:moveTo>
                <a:lnTo>
                  <a:pt x="543534" y="324036"/>
                </a:lnTo>
                <a:lnTo>
                  <a:pt x="363514" y="504056"/>
                </a:lnTo>
                <a:lnTo>
                  <a:pt x="363514" y="414046"/>
                </a:lnTo>
                <a:lnTo>
                  <a:pt x="104538" y="414046"/>
                </a:lnTo>
                <a:lnTo>
                  <a:pt x="104538" y="234026"/>
                </a:lnTo>
                <a:lnTo>
                  <a:pt x="363514" y="234026"/>
                </a:lnTo>
                <a:close/>
                <a:moveTo>
                  <a:pt x="324036" y="37381"/>
                </a:moveTo>
                <a:cubicBezTo>
                  <a:pt x="165721" y="37381"/>
                  <a:pt x="37381" y="165721"/>
                  <a:pt x="37381" y="324036"/>
                </a:cubicBezTo>
                <a:cubicBezTo>
                  <a:pt x="37381" y="482351"/>
                  <a:pt x="165721" y="610691"/>
                  <a:pt x="324036" y="610691"/>
                </a:cubicBezTo>
                <a:cubicBezTo>
                  <a:pt x="482351" y="610691"/>
                  <a:pt x="610691" y="482351"/>
                  <a:pt x="610691" y="324036"/>
                </a:cubicBezTo>
                <a:cubicBezTo>
                  <a:pt x="610691" y="165721"/>
                  <a:pt x="482351" y="37381"/>
                  <a:pt x="324036" y="37381"/>
                </a:cubicBezTo>
                <a:close/>
                <a:moveTo>
                  <a:pt x="324036" y="0"/>
                </a:moveTo>
                <a:cubicBezTo>
                  <a:pt x="502996" y="0"/>
                  <a:pt x="648072" y="145076"/>
                  <a:pt x="648072" y="324036"/>
                </a:cubicBezTo>
                <a:cubicBezTo>
                  <a:pt x="648072" y="502996"/>
                  <a:pt x="502996" y="648072"/>
                  <a:pt x="324036" y="648072"/>
                </a:cubicBezTo>
                <a:cubicBezTo>
                  <a:pt x="145076" y="648072"/>
                  <a:pt x="0" y="502996"/>
                  <a:pt x="0" y="324036"/>
                </a:cubicBezTo>
                <a:cubicBezTo>
                  <a:pt x="0" y="145076"/>
                  <a:pt x="145076" y="0"/>
                  <a:pt x="324036" y="0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3" name="圈箭头">
            <a:extLst>
              <a:ext uri="{FF2B5EF4-FFF2-40B4-BE49-F238E27FC236}">
                <a16:creationId xmlns:a16="http://schemas.microsoft.com/office/drawing/2014/main" id="{52BF04A2-677B-4D50-B8D6-7A6CF1F8E2D4}"/>
              </a:ext>
            </a:extLst>
          </p:cNvPr>
          <p:cNvSpPr/>
          <p:nvPr/>
        </p:nvSpPr>
        <p:spPr>
          <a:xfrm rot="16200000" flipV="1">
            <a:off x="3536315" y="1572895"/>
            <a:ext cx="534035" cy="534035"/>
          </a:xfrm>
          <a:custGeom>
            <a:avLst/>
            <a:gdLst>
              <a:gd name="connsiteX0" fmla="*/ 363514 w 648072"/>
              <a:gd name="connsiteY0" fmla="*/ 144016 h 648072"/>
              <a:gd name="connsiteX1" fmla="*/ 543534 w 648072"/>
              <a:gd name="connsiteY1" fmla="*/ 324036 h 648072"/>
              <a:gd name="connsiteX2" fmla="*/ 363514 w 648072"/>
              <a:gd name="connsiteY2" fmla="*/ 504056 h 648072"/>
              <a:gd name="connsiteX3" fmla="*/ 363514 w 648072"/>
              <a:gd name="connsiteY3" fmla="*/ 414046 h 648072"/>
              <a:gd name="connsiteX4" fmla="*/ 104538 w 648072"/>
              <a:gd name="connsiteY4" fmla="*/ 414046 h 648072"/>
              <a:gd name="connsiteX5" fmla="*/ 104538 w 648072"/>
              <a:gd name="connsiteY5" fmla="*/ 234026 h 648072"/>
              <a:gd name="connsiteX6" fmla="*/ 363514 w 648072"/>
              <a:gd name="connsiteY6" fmla="*/ 234026 h 648072"/>
              <a:gd name="connsiteX7" fmla="*/ 324036 w 648072"/>
              <a:gd name="connsiteY7" fmla="*/ 37381 h 648072"/>
              <a:gd name="connsiteX8" fmla="*/ 37381 w 648072"/>
              <a:gd name="connsiteY8" fmla="*/ 324036 h 648072"/>
              <a:gd name="connsiteX9" fmla="*/ 324036 w 648072"/>
              <a:gd name="connsiteY9" fmla="*/ 610691 h 648072"/>
              <a:gd name="connsiteX10" fmla="*/ 610691 w 648072"/>
              <a:gd name="connsiteY10" fmla="*/ 324036 h 648072"/>
              <a:gd name="connsiteX11" fmla="*/ 324036 w 648072"/>
              <a:gd name="connsiteY11" fmla="*/ 37381 h 648072"/>
              <a:gd name="connsiteX12" fmla="*/ 324036 w 648072"/>
              <a:gd name="connsiteY12" fmla="*/ 0 h 648072"/>
              <a:gd name="connsiteX13" fmla="*/ 648072 w 648072"/>
              <a:gd name="connsiteY13" fmla="*/ 324036 h 648072"/>
              <a:gd name="connsiteX14" fmla="*/ 324036 w 648072"/>
              <a:gd name="connsiteY14" fmla="*/ 648072 h 648072"/>
              <a:gd name="connsiteX15" fmla="*/ 0 w 648072"/>
              <a:gd name="connsiteY15" fmla="*/ 324036 h 648072"/>
              <a:gd name="connsiteX16" fmla="*/ 324036 w 648072"/>
              <a:gd name="connsiteY16" fmla="*/ 0 h 64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48072" h="648072">
                <a:moveTo>
                  <a:pt x="363514" y="144016"/>
                </a:moveTo>
                <a:lnTo>
                  <a:pt x="543534" y="324036"/>
                </a:lnTo>
                <a:lnTo>
                  <a:pt x="363514" y="504056"/>
                </a:lnTo>
                <a:lnTo>
                  <a:pt x="363514" y="414046"/>
                </a:lnTo>
                <a:lnTo>
                  <a:pt x="104538" y="414046"/>
                </a:lnTo>
                <a:lnTo>
                  <a:pt x="104538" y="234026"/>
                </a:lnTo>
                <a:lnTo>
                  <a:pt x="363514" y="234026"/>
                </a:lnTo>
                <a:close/>
                <a:moveTo>
                  <a:pt x="324036" y="37381"/>
                </a:moveTo>
                <a:cubicBezTo>
                  <a:pt x="165721" y="37381"/>
                  <a:pt x="37381" y="165721"/>
                  <a:pt x="37381" y="324036"/>
                </a:cubicBezTo>
                <a:cubicBezTo>
                  <a:pt x="37381" y="482351"/>
                  <a:pt x="165721" y="610691"/>
                  <a:pt x="324036" y="610691"/>
                </a:cubicBezTo>
                <a:cubicBezTo>
                  <a:pt x="482351" y="610691"/>
                  <a:pt x="610691" y="482351"/>
                  <a:pt x="610691" y="324036"/>
                </a:cubicBezTo>
                <a:cubicBezTo>
                  <a:pt x="610691" y="165721"/>
                  <a:pt x="482351" y="37381"/>
                  <a:pt x="324036" y="37381"/>
                </a:cubicBezTo>
                <a:close/>
                <a:moveTo>
                  <a:pt x="324036" y="0"/>
                </a:moveTo>
                <a:cubicBezTo>
                  <a:pt x="502996" y="0"/>
                  <a:pt x="648072" y="145076"/>
                  <a:pt x="648072" y="324036"/>
                </a:cubicBezTo>
                <a:cubicBezTo>
                  <a:pt x="648072" y="502996"/>
                  <a:pt x="502996" y="648072"/>
                  <a:pt x="324036" y="648072"/>
                </a:cubicBezTo>
                <a:cubicBezTo>
                  <a:pt x="145076" y="648072"/>
                  <a:pt x="0" y="502996"/>
                  <a:pt x="0" y="324036"/>
                </a:cubicBezTo>
                <a:cubicBezTo>
                  <a:pt x="0" y="145076"/>
                  <a:pt x="145076" y="0"/>
                  <a:pt x="324036" y="0"/>
                </a:cubicBezTo>
                <a:close/>
              </a:path>
            </a:pathLst>
          </a:custGeom>
          <a:solidFill>
            <a:srgbClr val="004E92"/>
          </a:solidFill>
          <a:ln w="6350">
            <a:noFill/>
            <a:prstDash val="sysDash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000">
              <a:solidFill>
                <a:srgbClr val="FFFFFF"/>
              </a:solidFill>
              <a:latin typeface="Calibri" panose="020F0502020204030204" charset="0"/>
              <a:ea typeface="微软雅黑 Light" panose="020B0502040204020203" pitchFamily="34" charset="-122"/>
            </a:endParaRPr>
          </a:p>
        </p:txBody>
      </p:sp>
      <p:sp>
        <p:nvSpPr>
          <p:cNvPr id="44" name="圈箭头">
            <a:extLst>
              <a:ext uri="{FF2B5EF4-FFF2-40B4-BE49-F238E27FC236}">
                <a16:creationId xmlns:a16="http://schemas.microsoft.com/office/drawing/2014/main" id="{5A6DC0BE-BE22-49A0-89C0-8E1B85D1E064}"/>
              </a:ext>
            </a:extLst>
          </p:cNvPr>
          <p:cNvSpPr/>
          <p:nvPr/>
        </p:nvSpPr>
        <p:spPr>
          <a:xfrm rot="16200000" flipV="1">
            <a:off x="8143875" y="1572895"/>
            <a:ext cx="534035" cy="534035"/>
          </a:xfrm>
          <a:custGeom>
            <a:avLst/>
            <a:gdLst>
              <a:gd name="connsiteX0" fmla="*/ 363514 w 648072"/>
              <a:gd name="connsiteY0" fmla="*/ 144016 h 648072"/>
              <a:gd name="connsiteX1" fmla="*/ 543534 w 648072"/>
              <a:gd name="connsiteY1" fmla="*/ 324036 h 648072"/>
              <a:gd name="connsiteX2" fmla="*/ 363514 w 648072"/>
              <a:gd name="connsiteY2" fmla="*/ 504056 h 648072"/>
              <a:gd name="connsiteX3" fmla="*/ 363514 w 648072"/>
              <a:gd name="connsiteY3" fmla="*/ 414046 h 648072"/>
              <a:gd name="connsiteX4" fmla="*/ 104538 w 648072"/>
              <a:gd name="connsiteY4" fmla="*/ 414046 h 648072"/>
              <a:gd name="connsiteX5" fmla="*/ 104538 w 648072"/>
              <a:gd name="connsiteY5" fmla="*/ 234026 h 648072"/>
              <a:gd name="connsiteX6" fmla="*/ 363514 w 648072"/>
              <a:gd name="connsiteY6" fmla="*/ 234026 h 648072"/>
              <a:gd name="connsiteX7" fmla="*/ 324036 w 648072"/>
              <a:gd name="connsiteY7" fmla="*/ 37381 h 648072"/>
              <a:gd name="connsiteX8" fmla="*/ 37381 w 648072"/>
              <a:gd name="connsiteY8" fmla="*/ 324036 h 648072"/>
              <a:gd name="connsiteX9" fmla="*/ 324036 w 648072"/>
              <a:gd name="connsiteY9" fmla="*/ 610691 h 648072"/>
              <a:gd name="connsiteX10" fmla="*/ 610691 w 648072"/>
              <a:gd name="connsiteY10" fmla="*/ 324036 h 648072"/>
              <a:gd name="connsiteX11" fmla="*/ 324036 w 648072"/>
              <a:gd name="connsiteY11" fmla="*/ 37381 h 648072"/>
              <a:gd name="connsiteX12" fmla="*/ 324036 w 648072"/>
              <a:gd name="connsiteY12" fmla="*/ 0 h 648072"/>
              <a:gd name="connsiteX13" fmla="*/ 648072 w 648072"/>
              <a:gd name="connsiteY13" fmla="*/ 324036 h 648072"/>
              <a:gd name="connsiteX14" fmla="*/ 324036 w 648072"/>
              <a:gd name="connsiteY14" fmla="*/ 648072 h 648072"/>
              <a:gd name="connsiteX15" fmla="*/ 0 w 648072"/>
              <a:gd name="connsiteY15" fmla="*/ 324036 h 648072"/>
              <a:gd name="connsiteX16" fmla="*/ 324036 w 648072"/>
              <a:gd name="connsiteY16" fmla="*/ 0 h 64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48072" h="648072">
                <a:moveTo>
                  <a:pt x="363514" y="144016"/>
                </a:moveTo>
                <a:lnTo>
                  <a:pt x="543534" y="324036"/>
                </a:lnTo>
                <a:lnTo>
                  <a:pt x="363514" y="504056"/>
                </a:lnTo>
                <a:lnTo>
                  <a:pt x="363514" y="414046"/>
                </a:lnTo>
                <a:lnTo>
                  <a:pt x="104538" y="414046"/>
                </a:lnTo>
                <a:lnTo>
                  <a:pt x="104538" y="234026"/>
                </a:lnTo>
                <a:lnTo>
                  <a:pt x="363514" y="234026"/>
                </a:lnTo>
                <a:close/>
                <a:moveTo>
                  <a:pt x="324036" y="37381"/>
                </a:moveTo>
                <a:cubicBezTo>
                  <a:pt x="165721" y="37381"/>
                  <a:pt x="37381" y="165721"/>
                  <a:pt x="37381" y="324036"/>
                </a:cubicBezTo>
                <a:cubicBezTo>
                  <a:pt x="37381" y="482351"/>
                  <a:pt x="165721" y="610691"/>
                  <a:pt x="324036" y="610691"/>
                </a:cubicBezTo>
                <a:cubicBezTo>
                  <a:pt x="482351" y="610691"/>
                  <a:pt x="610691" y="482351"/>
                  <a:pt x="610691" y="324036"/>
                </a:cubicBezTo>
                <a:cubicBezTo>
                  <a:pt x="610691" y="165721"/>
                  <a:pt x="482351" y="37381"/>
                  <a:pt x="324036" y="37381"/>
                </a:cubicBezTo>
                <a:close/>
                <a:moveTo>
                  <a:pt x="324036" y="0"/>
                </a:moveTo>
                <a:cubicBezTo>
                  <a:pt x="502996" y="0"/>
                  <a:pt x="648072" y="145076"/>
                  <a:pt x="648072" y="324036"/>
                </a:cubicBezTo>
                <a:cubicBezTo>
                  <a:pt x="648072" y="502996"/>
                  <a:pt x="502996" y="648072"/>
                  <a:pt x="324036" y="648072"/>
                </a:cubicBezTo>
                <a:cubicBezTo>
                  <a:pt x="145076" y="648072"/>
                  <a:pt x="0" y="502996"/>
                  <a:pt x="0" y="324036"/>
                </a:cubicBezTo>
                <a:cubicBezTo>
                  <a:pt x="0" y="145076"/>
                  <a:pt x="145076" y="0"/>
                  <a:pt x="324036" y="0"/>
                </a:cubicBezTo>
                <a:close/>
              </a:path>
            </a:pathLst>
          </a:custGeom>
          <a:solidFill>
            <a:srgbClr val="004E92"/>
          </a:solidFill>
          <a:ln w="6350">
            <a:noFill/>
            <a:prstDash val="sysDash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000">
              <a:solidFill>
                <a:srgbClr val="FFFFFF"/>
              </a:solidFill>
              <a:latin typeface="Calibri" panose="020F0502020204030204" charset="0"/>
              <a:ea typeface="微软雅黑 Light" panose="020B0502040204020203" pitchFamily="34" charset="-122"/>
            </a:endParaRPr>
          </a:p>
        </p:txBody>
      </p:sp>
      <p:sp>
        <p:nvSpPr>
          <p:cNvPr id="45" name="文本框 22">
            <a:extLst>
              <a:ext uri="{FF2B5EF4-FFF2-40B4-BE49-F238E27FC236}">
                <a16:creationId xmlns:a16="http://schemas.microsoft.com/office/drawing/2014/main" id="{7369E342-4216-4BCF-9254-2F70F9BE0FFC}"/>
              </a:ext>
            </a:extLst>
          </p:cNvPr>
          <p:cNvSpPr txBox="1"/>
          <p:nvPr/>
        </p:nvSpPr>
        <p:spPr>
          <a:xfrm flipH="1">
            <a:off x="449722" y="4686300"/>
            <a:ext cx="2107563" cy="112458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46" name="圆角箭头">
            <a:extLst>
              <a:ext uri="{FF2B5EF4-FFF2-40B4-BE49-F238E27FC236}">
                <a16:creationId xmlns:a16="http://schemas.microsoft.com/office/drawing/2014/main" id="{36D65E04-3337-4F47-BDC0-4B9F2AEF6993}"/>
              </a:ext>
            </a:extLst>
          </p:cNvPr>
          <p:cNvSpPr/>
          <p:nvPr/>
        </p:nvSpPr>
        <p:spPr>
          <a:xfrm rot="19680000">
            <a:off x="1972945" y="2356485"/>
            <a:ext cx="1084580" cy="500380"/>
          </a:xfrm>
          <a:custGeom>
            <a:avLst/>
            <a:gdLst>
              <a:gd name="connsiteX0" fmla="*/ 1789780 w 2439765"/>
              <a:gd name="connsiteY0" fmla="*/ 0 h 1063107"/>
              <a:gd name="connsiteX1" fmla="*/ 1896809 w 2439765"/>
              <a:gd name="connsiteY1" fmla="*/ 36087 h 1063107"/>
              <a:gd name="connsiteX2" fmla="*/ 2395429 w 2439765"/>
              <a:gd name="connsiteY2" fmla="*/ 441956 h 1063107"/>
              <a:gd name="connsiteX3" fmla="*/ 2439765 w 2439765"/>
              <a:gd name="connsiteY3" fmla="*/ 529078 h 1063107"/>
              <a:gd name="connsiteX4" fmla="*/ 2439472 w 2439765"/>
              <a:gd name="connsiteY4" fmla="*/ 531556 h 1063107"/>
              <a:gd name="connsiteX5" fmla="*/ 2395429 w 2439765"/>
              <a:gd name="connsiteY5" fmla="*/ 621156 h 1063107"/>
              <a:gd name="connsiteX6" fmla="*/ 1896812 w 2439765"/>
              <a:gd name="connsiteY6" fmla="*/ 1027021 h 1063107"/>
              <a:gd name="connsiteX7" fmla="*/ 1682748 w 2439765"/>
              <a:gd name="connsiteY7" fmla="*/ 1027021 h 1063107"/>
              <a:gd name="connsiteX8" fmla="*/ 1680792 w 2439765"/>
              <a:gd name="connsiteY8" fmla="*/ 1025428 h 1063107"/>
              <a:gd name="connsiteX9" fmla="*/ 1632153 w 2439765"/>
              <a:gd name="connsiteY9" fmla="*/ 918891 h 1063107"/>
              <a:gd name="connsiteX10" fmla="*/ 1632153 w 2439765"/>
              <a:gd name="connsiteY10" fmla="*/ 638091 h 1063107"/>
              <a:gd name="connsiteX11" fmla="*/ 469275 w 2439765"/>
              <a:gd name="connsiteY11" fmla="*/ 638091 h 1063107"/>
              <a:gd name="connsiteX12" fmla="*/ 422979 w 2439765"/>
              <a:gd name="connsiteY12" fmla="*/ 706757 h 1063107"/>
              <a:gd name="connsiteX13" fmla="*/ 247775 w 2439765"/>
              <a:gd name="connsiteY13" fmla="*/ 779329 h 1063107"/>
              <a:gd name="connsiteX14" fmla="*/ 0 w 2439765"/>
              <a:gd name="connsiteY14" fmla="*/ 531554 h 1063107"/>
              <a:gd name="connsiteX15" fmla="*/ 247775 w 2439765"/>
              <a:gd name="connsiteY15" fmla="*/ 283779 h 1063107"/>
              <a:gd name="connsiteX16" fmla="*/ 422979 w 2439765"/>
              <a:gd name="connsiteY16" fmla="*/ 356351 h 1063107"/>
              <a:gd name="connsiteX17" fmla="*/ 469274 w 2439765"/>
              <a:gd name="connsiteY17" fmla="*/ 425016 h 1063107"/>
              <a:gd name="connsiteX18" fmla="*/ 1632153 w 2439765"/>
              <a:gd name="connsiteY18" fmla="*/ 425016 h 1063107"/>
              <a:gd name="connsiteX19" fmla="*/ 1632153 w 2439765"/>
              <a:gd name="connsiteY19" fmla="*/ 144218 h 1063107"/>
              <a:gd name="connsiteX20" fmla="*/ 1680792 w 2439765"/>
              <a:gd name="connsiteY20" fmla="*/ 37679 h 1063107"/>
              <a:gd name="connsiteX21" fmla="*/ 1682748 w 2439765"/>
              <a:gd name="connsiteY21" fmla="*/ 36087 h 1063107"/>
              <a:gd name="connsiteX22" fmla="*/ 1789780 w 2439765"/>
              <a:gd name="connsiteY22" fmla="*/ 0 h 1063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39765" h="1063107">
                <a:moveTo>
                  <a:pt x="1789780" y="0"/>
                </a:moveTo>
                <a:cubicBezTo>
                  <a:pt x="1828517" y="0"/>
                  <a:pt x="1867256" y="12029"/>
                  <a:pt x="1896809" y="36087"/>
                </a:cubicBezTo>
                <a:lnTo>
                  <a:pt x="2395429" y="441956"/>
                </a:lnTo>
                <a:cubicBezTo>
                  <a:pt x="2424985" y="466013"/>
                  <a:pt x="2439765" y="497544"/>
                  <a:pt x="2439765" y="529078"/>
                </a:cubicBezTo>
                <a:cubicBezTo>
                  <a:pt x="2439765" y="529904"/>
                  <a:pt x="2439753" y="530733"/>
                  <a:pt x="2439472" y="531556"/>
                </a:cubicBezTo>
                <a:cubicBezTo>
                  <a:pt x="2440529" y="563906"/>
                  <a:pt x="2425763" y="596467"/>
                  <a:pt x="2395429" y="621156"/>
                </a:cubicBezTo>
                <a:lnTo>
                  <a:pt x="1896812" y="1027021"/>
                </a:lnTo>
                <a:cubicBezTo>
                  <a:pt x="1837701" y="1075136"/>
                  <a:pt x="1741859" y="1075136"/>
                  <a:pt x="1682748" y="1027021"/>
                </a:cubicBezTo>
                <a:lnTo>
                  <a:pt x="1680792" y="1025428"/>
                </a:lnTo>
                <a:cubicBezTo>
                  <a:pt x="1650172" y="996993"/>
                  <a:pt x="1632153" y="959655"/>
                  <a:pt x="1632153" y="918891"/>
                </a:cubicBezTo>
                <a:lnTo>
                  <a:pt x="1632153" y="638091"/>
                </a:lnTo>
                <a:lnTo>
                  <a:pt x="469275" y="638091"/>
                </a:lnTo>
                <a:lnTo>
                  <a:pt x="422979" y="706757"/>
                </a:lnTo>
                <a:cubicBezTo>
                  <a:pt x="378140" y="751596"/>
                  <a:pt x="316196" y="779329"/>
                  <a:pt x="247775" y="779329"/>
                </a:cubicBezTo>
                <a:cubicBezTo>
                  <a:pt x="110933" y="779329"/>
                  <a:pt x="0" y="668396"/>
                  <a:pt x="0" y="531554"/>
                </a:cubicBezTo>
                <a:cubicBezTo>
                  <a:pt x="0" y="394712"/>
                  <a:pt x="110933" y="283779"/>
                  <a:pt x="247775" y="283779"/>
                </a:cubicBezTo>
                <a:cubicBezTo>
                  <a:pt x="316196" y="283779"/>
                  <a:pt x="378140" y="311512"/>
                  <a:pt x="422979" y="356351"/>
                </a:cubicBezTo>
                <a:lnTo>
                  <a:pt x="469274" y="425016"/>
                </a:lnTo>
                <a:lnTo>
                  <a:pt x="1632153" y="425016"/>
                </a:lnTo>
                <a:lnTo>
                  <a:pt x="1632153" y="144218"/>
                </a:lnTo>
                <a:cubicBezTo>
                  <a:pt x="1632153" y="103454"/>
                  <a:pt x="1650172" y="66116"/>
                  <a:pt x="1680792" y="37679"/>
                </a:cubicBezTo>
                <a:lnTo>
                  <a:pt x="1682748" y="36087"/>
                </a:lnTo>
                <a:cubicBezTo>
                  <a:pt x="1712303" y="12029"/>
                  <a:pt x="1751040" y="0"/>
                  <a:pt x="1789780" y="0"/>
                </a:cubicBezTo>
                <a:close/>
              </a:path>
            </a:pathLst>
          </a:custGeom>
          <a:noFill/>
          <a:ln w="6350">
            <a:solidFill>
              <a:srgbClr val="004E92"/>
            </a:solidFill>
            <a:prstDash val="solid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000">
              <a:solidFill>
                <a:srgbClr val="FFFFFF"/>
              </a:solidFill>
              <a:latin typeface="Calibri" panose="020F0502020204030204" charset="0"/>
              <a:ea typeface="微软雅黑 Light" panose="020B0502040204020203" pitchFamily="34" charset="-122"/>
            </a:endParaRPr>
          </a:p>
        </p:txBody>
      </p:sp>
      <p:sp>
        <p:nvSpPr>
          <p:cNvPr id="47" name="圆角箭头">
            <a:extLst>
              <a:ext uri="{FF2B5EF4-FFF2-40B4-BE49-F238E27FC236}">
                <a16:creationId xmlns:a16="http://schemas.microsoft.com/office/drawing/2014/main" id="{6FA60C00-56E0-4776-B0C1-59F0D0C27AD6}"/>
              </a:ext>
            </a:extLst>
          </p:cNvPr>
          <p:cNvSpPr/>
          <p:nvPr/>
        </p:nvSpPr>
        <p:spPr>
          <a:xfrm rot="19680000">
            <a:off x="6642100" y="2357120"/>
            <a:ext cx="1084580" cy="500380"/>
          </a:xfrm>
          <a:custGeom>
            <a:avLst/>
            <a:gdLst>
              <a:gd name="connsiteX0" fmla="*/ 1789780 w 2439765"/>
              <a:gd name="connsiteY0" fmla="*/ 0 h 1063107"/>
              <a:gd name="connsiteX1" fmla="*/ 1896809 w 2439765"/>
              <a:gd name="connsiteY1" fmla="*/ 36087 h 1063107"/>
              <a:gd name="connsiteX2" fmla="*/ 2395429 w 2439765"/>
              <a:gd name="connsiteY2" fmla="*/ 441956 h 1063107"/>
              <a:gd name="connsiteX3" fmla="*/ 2439765 w 2439765"/>
              <a:gd name="connsiteY3" fmla="*/ 529078 h 1063107"/>
              <a:gd name="connsiteX4" fmla="*/ 2439472 w 2439765"/>
              <a:gd name="connsiteY4" fmla="*/ 531556 h 1063107"/>
              <a:gd name="connsiteX5" fmla="*/ 2395429 w 2439765"/>
              <a:gd name="connsiteY5" fmla="*/ 621156 h 1063107"/>
              <a:gd name="connsiteX6" fmla="*/ 1896812 w 2439765"/>
              <a:gd name="connsiteY6" fmla="*/ 1027021 h 1063107"/>
              <a:gd name="connsiteX7" fmla="*/ 1682748 w 2439765"/>
              <a:gd name="connsiteY7" fmla="*/ 1027021 h 1063107"/>
              <a:gd name="connsiteX8" fmla="*/ 1680792 w 2439765"/>
              <a:gd name="connsiteY8" fmla="*/ 1025428 h 1063107"/>
              <a:gd name="connsiteX9" fmla="*/ 1632153 w 2439765"/>
              <a:gd name="connsiteY9" fmla="*/ 918891 h 1063107"/>
              <a:gd name="connsiteX10" fmla="*/ 1632153 w 2439765"/>
              <a:gd name="connsiteY10" fmla="*/ 638091 h 1063107"/>
              <a:gd name="connsiteX11" fmla="*/ 469275 w 2439765"/>
              <a:gd name="connsiteY11" fmla="*/ 638091 h 1063107"/>
              <a:gd name="connsiteX12" fmla="*/ 422979 w 2439765"/>
              <a:gd name="connsiteY12" fmla="*/ 706757 h 1063107"/>
              <a:gd name="connsiteX13" fmla="*/ 247775 w 2439765"/>
              <a:gd name="connsiteY13" fmla="*/ 779329 h 1063107"/>
              <a:gd name="connsiteX14" fmla="*/ 0 w 2439765"/>
              <a:gd name="connsiteY14" fmla="*/ 531554 h 1063107"/>
              <a:gd name="connsiteX15" fmla="*/ 247775 w 2439765"/>
              <a:gd name="connsiteY15" fmla="*/ 283779 h 1063107"/>
              <a:gd name="connsiteX16" fmla="*/ 422979 w 2439765"/>
              <a:gd name="connsiteY16" fmla="*/ 356351 h 1063107"/>
              <a:gd name="connsiteX17" fmla="*/ 469274 w 2439765"/>
              <a:gd name="connsiteY17" fmla="*/ 425016 h 1063107"/>
              <a:gd name="connsiteX18" fmla="*/ 1632153 w 2439765"/>
              <a:gd name="connsiteY18" fmla="*/ 425016 h 1063107"/>
              <a:gd name="connsiteX19" fmla="*/ 1632153 w 2439765"/>
              <a:gd name="connsiteY19" fmla="*/ 144218 h 1063107"/>
              <a:gd name="connsiteX20" fmla="*/ 1680792 w 2439765"/>
              <a:gd name="connsiteY20" fmla="*/ 37679 h 1063107"/>
              <a:gd name="connsiteX21" fmla="*/ 1682748 w 2439765"/>
              <a:gd name="connsiteY21" fmla="*/ 36087 h 1063107"/>
              <a:gd name="connsiteX22" fmla="*/ 1789780 w 2439765"/>
              <a:gd name="connsiteY22" fmla="*/ 0 h 1063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39765" h="1063107">
                <a:moveTo>
                  <a:pt x="1789780" y="0"/>
                </a:moveTo>
                <a:cubicBezTo>
                  <a:pt x="1828517" y="0"/>
                  <a:pt x="1867256" y="12029"/>
                  <a:pt x="1896809" y="36087"/>
                </a:cubicBezTo>
                <a:lnTo>
                  <a:pt x="2395429" y="441956"/>
                </a:lnTo>
                <a:cubicBezTo>
                  <a:pt x="2424985" y="466013"/>
                  <a:pt x="2439765" y="497544"/>
                  <a:pt x="2439765" y="529078"/>
                </a:cubicBezTo>
                <a:cubicBezTo>
                  <a:pt x="2439765" y="529904"/>
                  <a:pt x="2439753" y="530733"/>
                  <a:pt x="2439472" y="531556"/>
                </a:cubicBezTo>
                <a:cubicBezTo>
                  <a:pt x="2440529" y="563906"/>
                  <a:pt x="2425763" y="596467"/>
                  <a:pt x="2395429" y="621156"/>
                </a:cubicBezTo>
                <a:lnTo>
                  <a:pt x="1896812" y="1027021"/>
                </a:lnTo>
                <a:cubicBezTo>
                  <a:pt x="1837701" y="1075136"/>
                  <a:pt x="1741859" y="1075136"/>
                  <a:pt x="1682748" y="1027021"/>
                </a:cubicBezTo>
                <a:lnTo>
                  <a:pt x="1680792" y="1025428"/>
                </a:lnTo>
                <a:cubicBezTo>
                  <a:pt x="1650172" y="996993"/>
                  <a:pt x="1632153" y="959655"/>
                  <a:pt x="1632153" y="918891"/>
                </a:cubicBezTo>
                <a:lnTo>
                  <a:pt x="1632153" y="638091"/>
                </a:lnTo>
                <a:lnTo>
                  <a:pt x="469275" y="638091"/>
                </a:lnTo>
                <a:lnTo>
                  <a:pt x="422979" y="706757"/>
                </a:lnTo>
                <a:cubicBezTo>
                  <a:pt x="378140" y="751596"/>
                  <a:pt x="316196" y="779329"/>
                  <a:pt x="247775" y="779329"/>
                </a:cubicBezTo>
                <a:cubicBezTo>
                  <a:pt x="110933" y="779329"/>
                  <a:pt x="0" y="668396"/>
                  <a:pt x="0" y="531554"/>
                </a:cubicBezTo>
                <a:cubicBezTo>
                  <a:pt x="0" y="394712"/>
                  <a:pt x="110933" y="283779"/>
                  <a:pt x="247775" y="283779"/>
                </a:cubicBezTo>
                <a:cubicBezTo>
                  <a:pt x="316196" y="283779"/>
                  <a:pt x="378140" y="311512"/>
                  <a:pt x="422979" y="356351"/>
                </a:cubicBezTo>
                <a:lnTo>
                  <a:pt x="469274" y="425016"/>
                </a:lnTo>
                <a:lnTo>
                  <a:pt x="1632153" y="425016"/>
                </a:lnTo>
                <a:lnTo>
                  <a:pt x="1632153" y="144218"/>
                </a:lnTo>
                <a:cubicBezTo>
                  <a:pt x="1632153" y="103454"/>
                  <a:pt x="1650172" y="66116"/>
                  <a:pt x="1680792" y="37679"/>
                </a:cubicBezTo>
                <a:lnTo>
                  <a:pt x="1682748" y="36087"/>
                </a:lnTo>
                <a:cubicBezTo>
                  <a:pt x="1712303" y="12029"/>
                  <a:pt x="1751040" y="0"/>
                  <a:pt x="1789780" y="0"/>
                </a:cubicBezTo>
                <a:close/>
              </a:path>
            </a:pathLst>
          </a:custGeom>
          <a:noFill/>
          <a:ln w="6350">
            <a:solidFill>
              <a:srgbClr val="004E92"/>
            </a:solidFill>
            <a:prstDash val="solid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000">
              <a:solidFill>
                <a:srgbClr val="FFFFFF"/>
              </a:solidFill>
              <a:latin typeface="Calibri" panose="020F0502020204030204" charset="0"/>
              <a:ea typeface="微软雅黑 Light" panose="020B0502040204020203" pitchFamily="34" charset="-122"/>
            </a:endParaRPr>
          </a:p>
        </p:txBody>
      </p:sp>
      <p:sp>
        <p:nvSpPr>
          <p:cNvPr id="48" name="圆角箭头">
            <a:extLst>
              <a:ext uri="{FF2B5EF4-FFF2-40B4-BE49-F238E27FC236}">
                <a16:creationId xmlns:a16="http://schemas.microsoft.com/office/drawing/2014/main" id="{AD2D49CA-C175-46D6-B9F6-A0EEF6FBB346}"/>
              </a:ext>
            </a:extLst>
          </p:cNvPr>
          <p:cNvSpPr/>
          <p:nvPr/>
        </p:nvSpPr>
        <p:spPr>
          <a:xfrm rot="1920000" flipV="1">
            <a:off x="4447540" y="2356485"/>
            <a:ext cx="1084580" cy="500380"/>
          </a:xfrm>
          <a:custGeom>
            <a:avLst/>
            <a:gdLst>
              <a:gd name="connsiteX0" fmla="*/ 1789780 w 2439765"/>
              <a:gd name="connsiteY0" fmla="*/ 0 h 1063107"/>
              <a:gd name="connsiteX1" fmla="*/ 1896809 w 2439765"/>
              <a:gd name="connsiteY1" fmla="*/ 36087 h 1063107"/>
              <a:gd name="connsiteX2" fmla="*/ 2395429 w 2439765"/>
              <a:gd name="connsiteY2" fmla="*/ 441956 h 1063107"/>
              <a:gd name="connsiteX3" fmla="*/ 2439765 w 2439765"/>
              <a:gd name="connsiteY3" fmla="*/ 529078 h 1063107"/>
              <a:gd name="connsiteX4" fmla="*/ 2439472 w 2439765"/>
              <a:gd name="connsiteY4" fmla="*/ 531556 h 1063107"/>
              <a:gd name="connsiteX5" fmla="*/ 2395429 w 2439765"/>
              <a:gd name="connsiteY5" fmla="*/ 621156 h 1063107"/>
              <a:gd name="connsiteX6" fmla="*/ 1896812 w 2439765"/>
              <a:gd name="connsiteY6" fmla="*/ 1027021 h 1063107"/>
              <a:gd name="connsiteX7" fmla="*/ 1682748 w 2439765"/>
              <a:gd name="connsiteY7" fmla="*/ 1027021 h 1063107"/>
              <a:gd name="connsiteX8" fmla="*/ 1680792 w 2439765"/>
              <a:gd name="connsiteY8" fmla="*/ 1025428 h 1063107"/>
              <a:gd name="connsiteX9" fmla="*/ 1632153 w 2439765"/>
              <a:gd name="connsiteY9" fmla="*/ 918891 h 1063107"/>
              <a:gd name="connsiteX10" fmla="*/ 1632153 w 2439765"/>
              <a:gd name="connsiteY10" fmla="*/ 638091 h 1063107"/>
              <a:gd name="connsiteX11" fmla="*/ 469275 w 2439765"/>
              <a:gd name="connsiteY11" fmla="*/ 638091 h 1063107"/>
              <a:gd name="connsiteX12" fmla="*/ 422979 w 2439765"/>
              <a:gd name="connsiteY12" fmla="*/ 706757 h 1063107"/>
              <a:gd name="connsiteX13" fmla="*/ 247775 w 2439765"/>
              <a:gd name="connsiteY13" fmla="*/ 779329 h 1063107"/>
              <a:gd name="connsiteX14" fmla="*/ 0 w 2439765"/>
              <a:gd name="connsiteY14" fmla="*/ 531554 h 1063107"/>
              <a:gd name="connsiteX15" fmla="*/ 247775 w 2439765"/>
              <a:gd name="connsiteY15" fmla="*/ 283779 h 1063107"/>
              <a:gd name="connsiteX16" fmla="*/ 422979 w 2439765"/>
              <a:gd name="connsiteY16" fmla="*/ 356351 h 1063107"/>
              <a:gd name="connsiteX17" fmla="*/ 469274 w 2439765"/>
              <a:gd name="connsiteY17" fmla="*/ 425016 h 1063107"/>
              <a:gd name="connsiteX18" fmla="*/ 1632153 w 2439765"/>
              <a:gd name="connsiteY18" fmla="*/ 425016 h 1063107"/>
              <a:gd name="connsiteX19" fmla="*/ 1632153 w 2439765"/>
              <a:gd name="connsiteY19" fmla="*/ 144218 h 1063107"/>
              <a:gd name="connsiteX20" fmla="*/ 1680792 w 2439765"/>
              <a:gd name="connsiteY20" fmla="*/ 37679 h 1063107"/>
              <a:gd name="connsiteX21" fmla="*/ 1682748 w 2439765"/>
              <a:gd name="connsiteY21" fmla="*/ 36087 h 1063107"/>
              <a:gd name="connsiteX22" fmla="*/ 1789780 w 2439765"/>
              <a:gd name="connsiteY22" fmla="*/ 0 h 1063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39765" h="1063107">
                <a:moveTo>
                  <a:pt x="1789780" y="0"/>
                </a:moveTo>
                <a:cubicBezTo>
                  <a:pt x="1828517" y="0"/>
                  <a:pt x="1867256" y="12029"/>
                  <a:pt x="1896809" y="36087"/>
                </a:cubicBezTo>
                <a:lnTo>
                  <a:pt x="2395429" y="441956"/>
                </a:lnTo>
                <a:cubicBezTo>
                  <a:pt x="2424985" y="466013"/>
                  <a:pt x="2439765" y="497544"/>
                  <a:pt x="2439765" y="529078"/>
                </a:cubicBezTo>
                <a:cubicBezTo>
                  <a:pt x="2439765" y="529904"/>
                  <a:pt x="2439753" y="530733"/>
                  <a:pt x="2439472" y="531556"/>
                </a:cubicBezTo>
                <a:cubicBezTo>
                  <a:pt x="2440529" y="563906"/>
                  <a:pt x="2425763" y="596467"/>
                  <a:pt x="2395429" y="621156"/>
                </a:cubicBezTo>
                <a:lnTo>
                  <a:pt x="1896812" y="1027021"/>
                </a:lnTo>
                <a:cubicBezTo>
                  <a:pt x="1837701" y="1075136"/>
                  <a:pt x="1741859" y="1075136"/>
                  <a:pt x="1682748" y="1027021"/>
                </a:cubicBezTo>
                <a:lnTo>
                  <a:pt x="1680792" y="1025428"/>
                </a:lnTo>
                <a:cubicBezTo>
                  <a:pt x="1650172" y="996993"/>
                  <a:pt x="1632153" y="959655"/>
                  <a:pt x="1632153" y="918891"/>
                </a:cubicBezTo>
                <a:lnTo>
                  <a:pt x="1632153" y="638091"/>
                </a:lnTo>
                <a:lnTo>
                  <a:pt x="469275" y="638091"/>
                </a:lnTo>
                <a:lnTo>
                  <a:pt x="422979" y="706757"/>
                </a:lnTo>
                <a:cubicBezTo>
                  <a:pt x="378140" y="751596"/>
                  <a:pt x="316196" y="779329"/>
                  <a:pt x="247775" y="779329"/>
                </a:cubicBezTo>
                <a:cubicBezTo>
                  <a:pt x="110933" y="779329"/>
                  <a:pt x="0" y="668396"/>
                  <a:pt x="0" y="531554"/>
                </a:cubicBezTo>
                <a:cubicBezTo>
                  <a:pt x="0" y="394712"/>
                  <a:pt x="110933" y="283779"/>
                  <a:pt x="247775" y="283779"/>
                </a:cubicBezTo>
                <a:cubicBezTo>
                  <a:pt x="316196" y="283779"/>
                  <a:pt x="378140" y="311512"/>
                  <a:pt x="422979" y="356351"/>
                </a:cubicBezTo>
                <a:lnTo>
                  <a:pt x="469274" y="425016"/>
                </a:lnTo>
                <a:lnTo>
                  <a:pt x="1632153" y="425016"/>
                </a:lnTo>
                <a:lnTo>
                  <a:pt x="1632153" y="144218"/>
                </a:lnTo>
                <a:cubicBezTo>
                  <a:pt x="1632153" y="103454"/>
                  <a:pt x="1650172" y="66116"/>
                  <a:pt x="1680792" y="37679"/>
                </a:cubicBezTo>
                <a:lnTo>
                  <a:pt x="1682748" y="36087"/>
                </a:lnTo>
                <a:cubicBezTo>
                  <a:pt x="1712303" y="12029"/>
                  <a:pt x="1751040" y="0"/>
                  <a:pt x="1789780" y="0"/>
                </a:cubicBezTo>
                <a:close/>
              </a:path>
            </a:pathLst>
          </a:custGeom>
          <a:noFill/>
          <a:ln w="6350">
            <a:solidFill>
              <a:srgbClr val="004E92"/>
            </a:solidFill>
            <a:prstDash val="solid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000">
              <a:solidFill>
                <a:srgbClr val="FFFFFF"/>
              </a:solidFill>
              <a:latin typeface="Calibri" panose="020F0502020204030204" charset="0"/>
              <a:ea typeface="微软雅黑 Light" panose="020B0502040204020203" pitchFamily="34" charset="-122"/>
            </a:endParaRPr>
          </a:p>
        </p:txBody>
      </p:sp>
      <p:sp>
        <p:nvSpPr>
          <p:cNvPr id="49" name="圆角箭头">
            <a:extLst>
              <a:ext uri="{FF2B5EF4-FFF2-40B4-BE49-F238E27FC236}">
                <a16:creationId xmlns:a16="http://schemas.microsoft.com/office/drawing/2014/main" id="{D3643D37-DEC3-4F87-8186-A88F25984147}"/>
              </a:ext>
            </a:extLst>
          </p:cNvPr>
          <p:cNvSpPr/>
          <p:nvPr/>
        </p:nvSpPr>
        <p:spPr>
          <a:xfrm rot="1920000" flipV="1">
            <a:off x="9116695" y="2357120"/>
            <a:ext cx="1084580" cy="500380"/>
          </a:xfrm>
          <a:custGeom>
            <a:avLst/>
            <a:gdLst>
              <a:gd name="connsiteX0" fmla="*/ 1789780 w 2439765"/>
              <a:gd name="connsiteY0" fmla="*/ 0 h 1063107"/>
              <a:gd name="connsiteX1" fmla="*/ 1896809 w 2439765"/>
              <a:gd name="connsiteY1" fmla="*/ 36087 h 1063107"/>
              <a:gd name="connsiteX2" fmla="*/ 2395429 w 2439765"/>
              <a:gd name="connsiteY2" fmla="*/ 441956 h 1063107"/>
              <a:gd name="connsiteX3" fmla="*/ 2439765 w 2439765"/>
              <a:gd name="connsiteY3" fmla="*/ 529078 h 1063107"/>
              <a:gd name="connsiteX4" fmla="*/ 2439472 w 2439765"/>
              <a:gd name="connsiteY4" fmla="*/ 531556 h 1063107"/>
              <a:gd name="connsiteX5" fmla="*/ 2395429 w 2439765"/>
              <a:gd name="connsiteY5" fmla="*/ 621156 h 1063107"/>
              <a:gd name="connsiteX6" fmla="*/ 1896812 w 2439765"/>
              <a:gd name="connsiteY6" fmla="*/ 1027021 h 1063107"/>
              <a:gd name="connsiteX7" fmla="*/ 1682748 w 2439765"/>
              <a:gd name="connsiteY7" fmla="*/ 1027021 h 1063107"/>
              <a:gd name="connsiteX8" fmla="*/ 1680792 w 2439765"/>
              <a:gd name="connsiteY8" fmla="*/ 1025428 h 1063107"/>
              <a:gd name="connsiteX9" fmla="*/ 1632153 w 2439765"/>
              <a:gd name="connsiteY9" fmla="*/ 918891 h 1063107"/>
              <a:gd name="connsiteX10" fmla="*/ 1632153 w 2439765"/>
              <a:gd name="connsiteY10" fmla="*/ 638091 h 1063107"/>
              <a:gd name="connsiteX11" fmla="*/ 469275 w 2439765"/>
              <a:gd name="connsiteY11" fmla="*/ 638091 h 1063107"/>
              <a:gd name="connsiteX12" fmla="*/ 422979 w 2439765"/>
              <a:gd name="connsiteY12" fmla="*/ 706757 h 1063107"/>
              <a:gd name="connsiteX13" fmla="*/ 247775 w 2439765"/>
              <a:gd name="connsiteY13" fmla="*/ 779329 h 1063107"/>
              <a:gd name="connsiteX14" fmla="*/ 0 w 2439765"/>
              <a:gd name="connsiteY14" fmla="*/ 531554 h 1063107"/>
              <a:gd name="connsiteX15" fmla="*/ 247775 w 2439765"/>
              <a:gd name="connsiteY15" fmla="*/ 283779 h 1063107"/>
              <a:gd name="connsiteX16" fmla="*/ 422979 w 2439765"/>
              <a:gd name="connsiteY16" fmla="*/ 356351 h 1063107"/>
              <a:gd name="connsiteX17" fmla="*/ 469274 w 2439765"/>
              <a:gd name="connsiteY17" fmla="*/ 425016 h 1063107"/>
              <a:gd name="connsiteX18" fmla="*/ 1632153 w 2439765"/>
              <a:gd name="connsiteY18" fmla="*/ 425016 h 1063107"/>
              <a:gd name="connsiteX19" fmla="*/ 1632153 w 2439765"/>
              <a:gd name="connsiteY19" fmla="*/ 144218 h 1063107"/>
              <a:gd name="connsiteX20" fmla="*/ 1680792 w 2439765"/>
              <a:gd name="connsiteY20" fmla="*/ 37679 h 1063107"/>
              <a:gd name="connsiteX21" fmla="*/ 1682748 w 2439765"/>
              <a:gd name="connsiteY21" fmla="*/ 36087 h 1063107"/>
              <a:gd name="connsiteX22" fmla="*/ 1789780 w 2439765"/>
              <a:gd name="connsiteY22" fmla="*/ 0 h 1063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39765" h="1063107">
                <a:moveTo>
                  <a:pt x="1789780" y="0"/>
                </a:moveTo>
                <a:cubicBezTo>
                  <a:pt x="1828517" y="0"/>
                  <a:pt x="1867256" y="12029"/>
                  <a:pt x="1896809" y="36087"/>
                </a:cubicBezTo>
                <a:lnTo>
                  <a:pt x="2395429" y="441956"/>
                </a:lnTo>
                <a:cubicBezTo>
                  <a:pt x="2424985" y="466013"/>
                  <a:pt x="2439765" y="497544"/>
                  <a:pt x="2439765" y="529078"/>
                </a:cubicBezTo>
                <a:cubicBezTo>
                  <a:pt x="2439765" y="529904"/>
                  <a:pt x="2439753" y="530733"/>
                  <a:pt x="2439472" y="531556"/>
                </a:cubicBezTo>
                <a:cubicBezTo>
                  <a:pt x="2440529" y="563906"/>
                  <a:pt x="2425763" y="596467"/>
                  <a:pt x="2395429" y="621156"/>
                </a:cubicBezTo>
                <a:lnTo>
                  <a:pt x="1896812" y="1027021"/>
                </a:lnTo>
                <a:cubicBezTo>
                  <a:pt x="1837701" y="1075136"/>
                  <a:pt x="1741859" y="1075136"/>
                  <a:pt x="1682748" y="1027021"/>
                </a:cubicBezTo>
                <a:lnTo>
                  <a:pt x="1680792" y="1025428"/>
                </a:lnTo>
                <a:cubicBezTo>
                  <a:pt x="1650172" y="996993"/>
                  <a:pt x="1632153" y="959655"/>
                  <a:pt x="1632153" y="918891"/>
                </a:cubicBezTo>
                <a:lnTo>
                  <a:pt x="1632153" y="638091"/>
                </a:lnTo>
                <a:lnTo>
                  <a:pt x="469275" y="638091"/>
                </a:lnTo>
                <a:lnTo>
                  <a:pt x="422979" y="706757"/>
                </a:lnTo>
                <a:cubicBezTo>
                  <a:pt x="378140" y="751596"/>
                  <a:pt x="316196" y="779329"/>
                  <a:pt x="247775" y="779329"/>
                </a:cubicBezTo>
                <a:cubicBezTo>
                  <a:pt x="110933" y="779329"/>
                  <a:pt x="0" y="668396"/>
                  <a:pt x="0" y="531554"/>
                </a:cubicBezTo>
                <a:cubicBezTo>
                  <a:pt x="0" y="394712"/>
                  <a:pt x="110933" y="283779"/>
                  <a:pt x="247775" y="283779"/>
                </a:cubicBezTo>
                <a:cubicBezTo>
                  <a:pt x="316196" y="283779"/>
                  <a:pt x="378140" y="311512"/>
                  <a:pt x="422979" y="356351"/>
                </a:cubicBezTo>
                <a:lnTo>
                  <a:pt x="469274" y="425016"/>
                </a:lnTo>
                <a:lnTo>
                  <a:pt x="1632153" y="425016"/>
                </a:lnTo>
                <a:lnTo>
                  <a:pt x="1632153" y="144218"/>
                </a:lnTo>
                <a:cubicBezTo>
                  <a:pt x="1632153" y="103454"/>
                  <a:pt x="1650172" y="66116"/>
                  <a:pt x="1680792" y="37679"/>
                </a:cubicBezTo>
                <a:lnTo>
                  <a:pt x="1682748" y="36087"/>
                </a:lnTo>
                <a:cubicBezTo>
                  <a:pt x="1712303" y="12029"/>
                  <a:pt x="1751040" y="0"/>
                  <a:pt x="1789780" y="0"/>
                </a:cubicBezTo>
                <a:close/>
              </a:path>
            </a:pathLst>
          </a:custGeom>
          <a:noFill/>
          <a:ln w="6350">
            <a:solidFill>
              <a:srgbClr val="004E92"/>
            </a:solidFill>
            <a:prstDash val="solid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4000">
              <a:solidFill>
                <a:srgbClr val="FFFFFF"/>
              </a:solidFill>
              <a:latin typeface="Calibri" panose="020F0502020204030204" charset="0"/>
              <a:ea typeface="微软雅黑 Light" panose="020B0502040204020203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50A3943-BC11-4D0E-9AB5-EF109B3FE264}"/>
              </a:ext>
            </a:extLst>
          </p:cNvPr>
          <p:cNvSpPr txBox="1"/>
          <p:nvPr/>
        </p:nvSpPr>
        <p:spPr>
          <a:xfrm flipH="1">
            <a:off x="449722" y="4296813"/>
            <a:ext cx="1747378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/>
            <a:r>
              <a:rPr lang="zh-CN" altLang="en-US" sz="2000"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</a:t>
            </a:r>
          </a:p>
        </p:txBody>
      </p:sp>
      <p:sp>
        <p:nvSpPr>
          <p:cNvPr id="51" name="文本框 22">
            <a:extLst>
              <a:ext uri="{FF2B5EF4-FFF2-40B4-BE49-F238E27FC236}">
                <a16:creationId xmlns:a16="http://schemas.microsoft.com/office/drawing/2014/main" id="{2C42F95A-397B-415C-927B-95AE190D8E6B}"/>
              </a:ext>
            </a:extLst>
          </p:cNvPr>
          <p:cNvSpPr txBox="1"/>
          <p:nvPr/>
        </p:nvSpPr>
        <p:spPr>
          <a:xfrm flipH="1">
            <a:off x="2754962" y="3453332"/>
            <a:ext cx="2107563" cy="112458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A699DD0-1B19-4DD4-A7B0-43F52272F340}"/>
              </a:ext>
            </a:extLst>
          </p:cNvPr>
          <p:cNvSpPr txBox="1"/>
          <p:nvPr/>
        </p:nvSpPr>
        <p:spPr>
          <a:xfrm flipH="1">
            <a:off x="2754962" y="3063845"/>
            <a:ext cx="1747378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/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</a:t>
            </a:r>
          </a:p>
        </p:txBody>
      </p:sp>
      <p:sp>
        <p:nvSpPr>
          <p:cNvPr id="53" name="文本框 22">
            <a:extLst>
              <a:ext uri="{FF2B5EF4-FFF2-40B4-BE49-F238E27FC236}">
                <a16:creationId xmlns:a16="http://schemas.microsoft.com/office/drawing/2014/main" id="{FF4C1542-3871-4AEB-9EA6-CCF3FBCC65AE}"/>
              </a:ext>
            </a:extLst>
          </p:cNvPr>
          <p:cNvSpPr txBox="1"/>
          <p:nvPr/>
        </p:nvSpPr>
        <p:spPr>
          <a:xfrm flipH="1">
            <a:off x="5054919" y="4755082"/>
            <a:ext cx="2107563" cy="112458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0DC714FD-CDF1-4D58-A46E-5951B36E6890}"/>
              </a:ext>
            </a:extLst>
          </p:cNvPr>
          <p:cNvSpPr txBox="1"/>
          <p:nvPr/>
        </p:nvSpPr>
        <p:spPr>
          <a:xfrm flipH="1">
            <a:off x="5054919" y="4365595"/>
            <a:ext cx="1747378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/>
            <a:r>
              <a:rPr lang="zh-CN" altLang="en-US" sz="2000"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</a:t>
            </a:r>
          </a:p>
        </p:txBody>
      </p:sp>
      <p:sp>
        <p:nvSpPr>
          <p:cNvPr id="55" name="文本框 22">
            <a:extLst>
              <a:ext uri="{FF2B5EF4-FFF2-40B4-BE49-F238E27FC236}">
                <a16:creationId xmlns:a16="http://schemas.microsoft.com/office/drawing/2014/main" id="{D689C936-9450-4B4D-AD80-A051ED2009AF}"/>
              </a:ext>
            </a:extLst>
          </p:cNvPr>
          <p:cNvSpPr txBox="1"/>
          <p:nvPr/>
        </p:nvSpPr>
        <p:spPr>
          <a:xfrm flipH="1">
            <a:off x="9787907" y="4795259"/>
            <a:ext cx="2107563" cy="112458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68805C4-DECB-4742-87C8-69ED9C7025AC}"/>
              </a:ext>
            </a:extLst>
          </p:cNvPr>
          <p:cNvSpPr txBox="1"/>
          <p:nvPr/>
        </p:nvSpPr>
        <p:spPr>
          <a:xfrm flipH="1">
            <a:off x="9787907" y="4405772"/>
            <a:ext cx="1747378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/>
            <a:r>
              <a:rPr lang="zh-CN" altLang="en-US" sz="2000"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</a:t>
            </a:r>
          </a:p>
        </p:txBody>
      </p:sp>
      <p:sp>
        <p:nvSpPr>
          <p:cNvPr id="57" name="文本框 22">
            <a:extLst>
              <a:ext uri="{FF2B5EF4-FFF2-40B4-BE49-F238E27FC236}">
                <a16:creationId xmlns:a16="http://schemas.microsoft.com/office/drawing/2014/main" id="{8FC07EA3-0429-48D1-B4B7-A80001BDEA45}"/>
              </a:ext>
            </a:extLst>
          </p:cNvPr>
          <p:cNvSpPr txBox="1"/>
          <p:nvPr/>
        </p:nvSpPr>
        <p:spPr>
          <a:xfrm flipH="1">
            <a:off x="7475201" y="3312811"/>
            <a:ext cx="2107563" cy="112458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C0260B10-4857-4329-A716-2C896CD23784}"/>
              </a:ext>
            </a:extLst>
          </p:cNvPr>
          <p:cNvSpPr txBox="1"/>
          <p:nvPr/>
        </p:nvSpPr>
        <p:spPr>
          <a:xfrm flipH="1">
            <a:off x="7475201" y="2923324"/>
            <a:ext cx="1747378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/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</a:t>
            </a:r>
          </a:p>
        </p:txBody>
      </p:sp>
    </p:spTree>
    <p:extLst>
      <p:ext uri="{BB962C8B-B14F-4D97-AF65-F5344CB8AC3E}">
        <p14:creationId xmlns:p14="http://schemas.microsoft.com/office/powerpoint/2010/main" val="363695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5">
            <a:extLst>
              <a:ext uri="{FF2B5EF4-FFF2-40B4-BE49-F238E27FC236}">
                <a16:creationId xmlns:a16="http://schemas.microsoft.com/office/drawing/2014/main" id="{366BC0E6-15A8-4EDC-8C1A-BE87AECA20EC}"/>
              </a:ext>
            </a:extLst>
          </p:cNvPr>
          <p:cNvSpPr txBox="1"/>
          <p:nvPr/>
        </p:nvSpPr>
        <p:spPr>
          <a:xfrm flipH="1">
            <a:off x="4585445" y="4499387"/>
            <a:ext cx="302111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lvl="0" algn="ctr" fontAlgn="base">
              <a:defRPr/>
            </a:pPr>
            <a:r>
              <a:rPr lang="zh-CN" altLang="en-US" sz="2000" spc="600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论文总结</a:t>
            </a:r>
            <a:endParaRPr lang="zh-CN" altLang="zh-CN" sz="2000" spc="600" dirty="0">
              <a:solidFill>
                <a:srgbClr val="004E92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TextBox 25">
            <a:extLst>
              <a:ext uri="{FF2B5EF4-FFF2-40B4-BE49-F238E27FC236}">
                <a16:creationId xmlns:a16="http://schemas.microsoft.com/office/drawing/2014/main" id="{1DECA18B-75BD-4A5C-A926-7205E345466F}"/>
              </a:ext>
            </a:extLst>
          </p:cNvPr>
          <p:cNvSpPr txBox="1"/>
          <p:nvPr/>
        </p:nvSpPr>
        <p:spPr>
          <a:xfrm flipH="1">
            <a:off x="4585445" y="3576057"/>
            <a:ext cx="302111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zh-CN"/>
            </a:defPPr>
            <a:lvl1pPr lvl="0" algn="dist" fontAlgn="base"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6000" noProof="1">
                <a:solidFill>
                  <a:srgbClr val="004E92"/>
                </a:solidFill>
                <a:sym typeface="微软雅黑" panose="020B0503020204020204" pitchFamily="34" charset="-122"/>
              </a:rPr>
              <a:t>PART 4</a:t>
            </a:r>
            <a:endParaRPr lang="zh-CN" altLang="zh-CN" sz="6000" dirty="0">
              <a:solidFill>
                <a:srgbClr val="004E92"/>
              </a:solidFill>
              <a:sym typeface="微软雅黑" panose="020B0503020204020204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0F873387-C073-4C11-BE73-9B6EB8349290}"/>
              </a:ext>
            </a:extLst>
          </p:cNvPr>
          <p:cNvSpPr/>
          <p:nvPr/>
        </p:nvSpPr>
        <p:spPr>
          <a:xfrm>
            <a:off x="5312645" y="1729904"/>
            <a:ext cx="1566711" cy="1566711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books-stack-of-three_29302">
            <a:extLst>
              <a:ext uri="{FF2B5EF4-FFF2-40B4-BE49-F238E27FC236}">
                <a16:creationId xmlns:a16="http://schemas.microsoft.com/office/drawing/2014/main" id="{F4DC68F8-DAFF-4A74-864B-26DD388BCDA8}"/>
              </a:ext>
            </a:extLst>
          </p:cNvPr>
          <p:cNvSpPr>
            <a:spLocks noChangeAspect="1"/>
          </p:cNvSpPr>
          <p:nvPr/>
        </p:nvSpPr>
        <p:spPr bwMode="auto">
          <a:xfrm>
            <a:off x="5621693" y="2001839"/>
            <a:ext cx="948615" cy="1020213"/>
          </a:xfrm>
          <a:custGeom>
            <a:avLst/>
            <a:gdLst>
              <a:gd name="T0" fmla="*/ 33 w 1959"/>
              <a:gd name="T1" fmla="*/ 2111 h 2111"/>
              <a:gd name="T2" fmla="*/ 0 w 1959"/>
              <a:gd name="T3" fmla="*/ 33 h 2111"/>
              <a:gd name="T4" fmla="*/ 1550 w 1959"/>
              <a:gd name="T5" fmla="*/ 0 h 2111"/>
              <a:gd name="T6" fmla="*/ 1584 w 1959"/>
              <a:gd name="T7" fmla="*/ 2078 h 2111"/>
              <a:gd name="T8" fmla="*/ 67 w 1959"/>
              <a:gd name="T9" fmla="*/ 2045 h 2111"/>
              <a:gd name="T10" fmla="*/ 1517 w 1959"/>
              <a:gd name="T11" fmla="*/ 67 h 2111"/>
              <a:gd name="T12" fmla="*/ 67 w 1959"/>
              <a:gd name="T13" fmla="*/ 2045 h 2111"/>
              <a:gd name="T14" fmla="*/ 1776 w 1959"/>
              <a:gd name="T15" fmla="*/ 1942 h 2111"/>
              <a:gd name="T16" fmla="*/ 1742 w 1959"/>
              <a:gd name="T17" fmla="*/ 470 h 2111"/>
              <a:gd name="T18" fmla="*/ 1818 w 1959"/>
              <a:gd name="T19" fmla="*/ 145 h 2111"/>
              <a:gd name="T20" fmla="*/ 1883 w 1959"/>
              <a:gd name="T21" fmla="*/ 145 h 2111"/>
              <a:gd name="T22" fmla="*/ 1959 w 1959"/>
              <a:gd name="T23" fmla="*/ 470 h 2111"/>
              <a:gd name="T24" fmla="*/ 1926 w 1959"/>
              <a:gd name="T25" fmla="*/ 1942 h 2111"/>
              <a:gd name="T26" fmla="*/ 1892 w 1959"/>
              <a:gd name="T27" fmla="*/ 1875 h 2111"/>
              <a:gd name="T28" fmla="*/ 1809 w 1959"/>
              <a:gd name="T29" fmla="*/ 499 h 2111"/>
              <a:gd name="T30" fmla="*/ 1818 w 1959"/>
              <a:gd name="T31" fmla="*/ 432 h 2111"/>
              <a:gd name="T32" fmla="*/ 1851 w 1959"/>
              <a:gd name="T33" fmla="*/ 295 h 2111"/>
              <a:gd name="T34" fmla="*/ 1320 w 1959"/>
              <a:gd name="T35" fmla="*/ 1683 h 2111"/>
              <a:gd name="T36" fmla="*/ 231 w 1959"/>
              <a:gd name="T37" fmla="*/ 1650 h 2111"/>
              <a:gd name="T38" fmla="*/ 1320 w 1959"/>
              <a:gd name="T39" fmla="*/ 1616 h 2111"/>
              <a:gd name="T40" fmla="*/ 1320 w 1959"/>
              <a:gd name="T41" fmla="*/ 1683 h 2111"/>
              <a:gd name="T42" fmla="*/ 264 w 1959"/>
              <a:gd name="T43" fmla="*/ 1441 h 2111"/>
              <a:gd name="T44" fmla="*/ 264 w 1959"/>
              <a:gd name="T45" fmla="*/ 1374 h 2111"/>
              <a:gd name="T46" fmla="*/ 1353 w 1959"/>
              <a:gd name="T47" fmla="*/ 1407 h 2111"/>
              <a:gd name="T48" fmla="*/ 1320 w 1959"/>
              <a:gd name="T49" fmla="*/ 815 h 2111"/>
              <a:gd name="T50" fmla="*/ 231 w 1959"/>
              <a:gd name="T51" fmla="*/ 782 h 2111"/>
              <a:gd name="T52" fmla="*/ 1320 w 1959"/>
              <a:gd name="T53" fmla="*/ 748 h 2111"/>
              <a:gd name="T54" fmla="*/ 1320 w 1959"/>
              <a:gd name="T55" fmla="*/ 815 h 2111"/>
              <a:gd name="T56" fmla="*/ 264 w 1959"/>
              <a:gd name="T57" fmla="*/ 573 h 2111"/>
              <a:gd name="T58" fmla="*/ 264 w 1959"/>
              <a:gd name="T59" fmla="*/ 506 h 2111"/>
              <a:gd name="T60" fmla="*/ 1353 w 1959"/>
              <a:gd name="T61" fmla="*/ 539 h 2111"/>
              <a:gd name="T62" fmla="*/ 1320 w 1959"/>
              <a:gd name="T63" fmla="*/ 330 h 2111"/>
              <a:gd name="T64" fmla="*/ 231 w 1959"/>
              <a:gd name="T65" fmla="*/ 297 h 2111"/>
              <a:gd name="T66" fmla="*/ 1320 w 1959"/>
              <a:gd name="T67" fmla="*/ 264 h 2111"/>
              <a:gd name="T68" fmla="*/ 1320 w 1959"/>
              <a:gd name="T69" fmla="*/ 330 h 2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59" h="2111">
                <a:moveTo>
                  <a:pt x="1550" y="2111"/>
                </a:moveTo>
                <a:lnTo>
                  <a:pt x="33" y="2111"/>
                </a:lnTo>
                <a:cubicBezTo>
                  <a:pt x="15" y="2111"/>
                  <a:pt x="0" y="2096"/>
                  <a:pt x="0" y="2078"/>
                </a:cubicBezTo>
                <a:lnTo>
                  <a:pt x="0" y="33"/>
                </a:lnTo>
                <a:cubicBezTo>
                  <a:pt x="0" y="15"/>
                  <a:pt x="15" y="0"/>
                  <a:pt x="33" y="0"/>
                </a:cubicBezTo>
                <a:lnTo>
                  <a:pt x="1550" y="0"/>
                </a:lnTo>
                <a:cubicBezTo>
                  <a:pt x="1569" y="0"/>
                  <a:pt x="1584" y="15"/>
                  <a:pt x="1584" y="33"/>
                </a:cubicBezTo>
                <a:lnTo>
                  <a:pt x="1584" y="2078"/>
                </a:lnTo>
                <a:cubicBezTo>
                  <a:pt x="1584" y="2096"/>
                  <a:pt x="1569" y="2111"/>
                  <a:pt x="1550" y="2111"/>
                </a:cubicBezTo>
                <a:close/>
                <a:moveTo>
                  <a:pt x="67" y="2045"/>
                </a:moveTo>
                <a:lnTo>
                  <a:pt x="1517" y="2045"/>
                </a:lnTo>
                <a:lnTo>
                  <a:pt x="1517" y="67"/>
                </a:lnTo>
                <a:lnTo>
                  <a:pt x="67" y="67"/>
                </a:lnTo>
                <a:lnTo>
                  <a:pt x="67" y="2045"/>
                </a:lnTo>
                <a:close/>
                <a:moveTo>
                  <a:pt x="1926" y="1942"/>
                </a:moveTo>
                <a:lnTo>
                  <a:pt x="1776" y="1942"/>
                </a:lnTo>
                <a:cubicBezTo>
                  <a:pt x="1757" y="1942"/>
                  <a:pt x="1742" y="1927"/>
                  <a:pt x="1742" y="1909"/>
                </a:cubicBezTo>
                <a:lnTo>
                  <a:pt x="1742" y="470"/>
                </a:lnTo>
                <a:cubicBezTo>
                  <a:pt x="1742" y="466"/>
                  <a:pt x="1742" y="462"/>
                  <a:pt x="1743" y="458"/>
                </a:cubicBezTo>
                <a:lnTo>
                  <a:pt x="1818" y="145"/>
                </a:lnTo>
                <a:cubicBezTo>
                  <a:pt x="1822" y="130"/>
                  <a:pt x="1835" y="119"/>
                  <a:pt x="1851" y="119"/>
                </a:cubicBezTo>
                <a:cubicBezTo>
                  <a:pt x="1866" y="119"/>
                  <a:pt x="1880" y="130"/>
                  <a:pt x="1883" y="145"/>
                </a:cubicBezTo>
                <a:lnTo>
                  <a:pt x="1958" y="458"/>
                </a:lnTo>
                <a:cubicBezTo>
                  <a:pt x="1959" y="462"/>
                  <a:pt x="1959" y="466"/>
                  <a:pt x="1959" y="470"/>
                </a:cubicBezTo>
                <a:lnTo>
                  <a:pt x="1959" y="1909"/>
                </a:lnTo>
                <a:cubicBezTo>
                  <a:pt x="1959" y="1927"/>
                  <a:pt x="1944" y="1942"/>
                  <a:pt x="1926" y="1942"/>
                </a:cubicBezTo>
                <a:close/>
                <a:moveTo>
                  <a:pt x="1809" y="1875"/>
                </a:moveTo>
                <a:lnTo>
                  <a:pt x="1892" y="1875"/>
                </a:lnTo>
                <a:lnTo>
                  <a:pt x="1892" y="499"/>
                </a:lnTo>
                <a:lnTo>
                  <a:pt x="1809" y="499"/>
                </a:lnTo>
                <a:lnTo>
                  <a:pt x="1809" y="1875"/>
                </a:lnTo>
                <a:close/>
                <a:moveTo>
                  <a:pt x="1818" y="432"/>
                </a:moveTo>
                <a:lnTo>
                  <a:pt x="1884" y="432"/>
                </a:lnTo>
                <a:lnTo>
                  <a:pt x="1851" y="295"/>
                </a:lnTo>
                <a:lnTo>
                  <a:pt x="1818" y="432"/>
                </a:lnTo>
                <a:close/>
                <a:moveTo>
                  <a:pt x="1320" y="1683"/>
                </a:moveTo>
                <a:lnTo>
                  <a:pt x="264" y="1683"/>
                </a:lnTo>
                <a:cubicBezTo>
                  <a:pt x="246" y="1683"/>
                  <a:pt x="231" y="1668"/>
                  <a:pt x="231" y="1650"/>
                </a:cubicBezTo>
                <a:cubicBezTo>
                  <a:pt x="231" y="1631"/>
                  <a:pt x="246" y="1616"/>
                  <a:pt x="264" y="1616"/>
                </a:cubicBezTo>
                <a:lnTo>
                  <a:pt x="1320" y="1616"/>
                </a:lnTo>
                <a:cubicBezTo>
                  <a:pt x="1338" y="1616"/>
                  <a:pt x="1353" y="1631"/>
                  <a:pt x="1353" y="1650"/>
                </a:cubicBezTo>
                <a:cubicBezTo>
                  <a:pt x="1353" y="1668"/>
                  <a:pt x="1338" y="1683"/>
                  <a:pt x="1320" y="1683"/>
                </a:cubicBezTo>
                <a:close/>
                <a:moveTo>
                  <a:pt x="1320" y="1441"/>
                </a:moveTo>
                <a:lnTo>
                  <a:pt x="264" y="1441"/>
                </a:lnTo>
                <a:cubicBezTo>
                  <a:pt x="246" y="1441"/>
                  <a:pt x="231" y="1426"/>
                  <a:pt x="231" y="1407"/>
                </a:cubicBezTo>
                <a:cubicBezTo>
                  <a:pt x="231" y="1389"/>
                  <a:pt x="246" y="1374"/>
                  <a:pt x="264" y="1374"/>
                </a:cubicBezTo>
                <a:lnTo>
                  <a:pt x="1320" y="1374"/>
                </a:lnTo>
                <a:cubicBezTo>
                  <a:pt x="1338" y="1374"/>
                  <a:pt x="1353" y="1389"/>
                  <a:pt x="1353" y="1407"/>
                </a:cubicBezTo>
                <a:cubicBezTo>
                  <a:pt x="1353" y="1426"/>
                  <a:pt x="1338" y="1441"/>
                  <a:pt x="1320" y="1441"/>
                </a:cubicBezTo>
                <a:close/>
                <a:moveTo>
                  <a:pt x="1320" y="815"/>
                </a:moveTo>
                <a:lnTo>
                  <a:pt x="264" y="815"/>
                </a:lnTo>
                <a:cubicBezTo>
                  <a:pt x="246" y="815"/>
                  <a:pt x="231" y="800"/>
                  <a:pt x="231" y="782"/>
                </a:cubicBezTo>
                <a:cubicBezTo>
                  <a:pt x="231" y="763"/>
                  <a:pt x="246" y="748"/>
                  <a:pt x="264" y="748"/>
                </a:cubicBezTo>
                <a:lnTo>
                  <a:pt x="1320" y="748"/>
                </a:lnTo>
                <a:cubicBezTo>
                  <a:pt x="1338" y="748"/>
                  <a:pt x="1353" y="763"/>
                  <a:pt x="1353" y="782"/>
                </a:cubicBezTo>
                <a:cubicBezTo>
                  <a:pt x="1353" y="800"/>
                  <a:pt x="1338" y="815"/>
                  <a:pt x="1320" y="815"/>
                </a:cubicBezTo>
                <a:close/>
                <a:moveTo>
                  <a:pt x="1320" y="573"/>
                </a:moveTo>
                <a:lnTo>
                  <a:pt x="264" y="573"/>
                </a:lnTo>
                <a:cubicBezTo>
                  <a:pt x="246" y="573"/>
                  <a:pt x="231" y="558"/>
                  <a:pt x="231" y="539"/>
                </a:cubicBezTo>
                <a:cubicBezTo>
                  <a:pt x="231" y="521"/>
                  <a:pt x="246" y="506"/>
                  <a:pt x="264" y="506"/>
                </a:cubicBezTo>
                <a:lnTo>
                  <a:pt x="1320" y="506"/>
                </a:lnTo>
                <a:cubicBezTo>
                  <a:pt x="1338" y="506"/>
                  <a:pt x="1353" y="521"/>
                  <a:pt x="1353" y="539"/>
                </a:cubicBezTo>
                <a:cubicBezTo>
                  <a:pt x="1353" y="558"/>
                  <a:pt x="1338" y="573"/>
                  <a:pt x="1320" y="573"/>
                </a:cubicBezTo>
                <a:close/>
                <a:moveTo>
                  <a:pt x="1320" y="330"/>
                </a:moveTo>
                <a:lnTo>
                  <a:pt x="264" y="330"/>
                </a:lnTo>
                <a:cubicBezTo>
                  <a:pt x="246" y="330"/>
                  <a:pt x="231" y="315"/>
                  <a:pt x="231" y="297"/>
                </a:cubicBezTo>
                <a:cubicBezTo>
                  <a:pt x="231" y="278"/>
                  <a:pt x="246" y="264"/>
                  <a:pt x="264" y="264"/>
                </a:cubicBezTo>
                <a:lnTo>
                  <a:pt x="1320" y="264"/>
                </a:lnTo>
                <a:cubicBezTo>
                  <a:pt x="1338" y="264"/>
                  <a:pt x="1353" y="278"/>
                  <a:pt x="1353" y="297"/>
                </a:cubicBezTo>
                <a:cubicBezTo>
                  <a:pt x="1353" y="315"/>
                  <a:pt x="1338" y="330"/>
                  <a:pt x="1320" y="3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06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119856" y="57085"/>
            <a:ext cx="161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论文总结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466F340-A5B4-44D0-9FE8-4C89B4301FAF}"/>
              </a:ext>
            </a:extLst>
          </p:cNvPr>
          <p:cNvSpPr/>
          <p:nvPr/>
        </p:nvSpPr>
        <p:spPr>
          <a:xfrm>
            <a:off x="6096000" y="749300"/>
            <a:ext cx="6096000" cy="6108700"/>
          </a:xfrm>
          <a:prstGeom prst="rect">
            <a:avLst/>
          </a:prstGeom>
          <a:blipFill>
            <a:blip r:embed="rId2"/>
            <a:stretch>
              <a:fillRect l="-1" t="-1" r="-1" b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B04FB4AA-8B4E-45E5-847C-D03A70A91F8B}"/>
              </a:ext>
            </a:extLst>
          </p:cNvPr>
          <p:cNvSpPr/>
          <p:nvPr/>
        </p:nvSpPr>
        <p:spPr>
          <a:xfrm>
            <a:off x="515665" y="1498646"/>
            <a:ext cx="7917135" cy="47497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048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47191FD-03AC-4B9D-8FE3-AE0B590872AC}"/>
              </a:ext>
            </a:extLst>
          </p:cNvPr>
          <p:cNvSpPr/>
          <p:nvPr/>
        </p:nvSpPr>
        <p:spPr>
          <a:xfrm>
            <a:off x="515665" y="2370892"/>
            <a:ext cx="2191056" cy="3005216"/>
          </a:xfrm>
          <a:prstGeom prst="rect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文本框 22">
            <a:extLst>
              <a:ext uri="{FF2B5EF4-FFF2-40B4-BE49-F238E27FC236}">
                <a16:creationId xmlns:a16="http://schemas.microsoft.com/office/drawing/2014/main" id="{051B2529-AB46-436A-AC8C-163E2AF0C173}"/>
              </a:ext>
            </a:extLst>
          </p:cNvPr>
          <p:cNvSpPr txBox="1"/>
          <p:nvPr/>
        </p:nvSpPr>
        <p:spPr>
          <a:xfrm flipH="1">
            <a:off x="2961985" y="3621859"/>
            <a:ext cx="4862177" cy="136454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单击此单击此处添加本章节的简要内容。本模板精心设计，模板所有素材均可自由编辑替换移动。单击此处添加本章节的简要内容。处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添加本章节的简要内容。</a:t>
            </a:r>
          </a:p>
        </p:txBody>
      </p:sp>
      <p:sp>
        <p:nvSpPr>
          <p:cNvPr id="21" name="文本框 22">
            <a:extLst>
              <a:ext uri="{FF2B5EF4-FFF2-40B4-BE49-F238E27FC236}">
                <a16:creationId xmlns:a16="http://schemas.microsoft.com/office/drawing/2014/main" id="{92A1F0C1-B706-42ED-9971-8D6D27CD646B}"/>
              </a:ext>
            </a:extLst>
          </p:cNvPr>
          <p:cNvSpPr txBox="1"/>
          <p:nvPr/>
        </p:nvSpPr>
        <p:spPr>
          <a:xfrm flipH="1">
            <a:off x="2961987" y="2416287"/>
            <a:ext cx="4213115" cy="95410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just"/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  <a:p>
            <a:pPr algn="just"/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添加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本章节的</a:t>
            </a:r>
            <a:r>
              <a:rPr lang="zh-CN" alt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简要内容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25" name="checked_158820">
            <a:extLst>
              <a:ext uri="{FF2B5EF4-FFF2-40B4-BE49-F238E27FC236}">
                <a16:creationId xmlns:a16="http://schemas.microsoft.com/office/drawing/2014/main" id="{D3EAA7E1-56AE-4DD4-B517-5A1DAD24B2CD}"/>
              </a:ext>
            </a:extLst>
          </p:cNvPr>
          <p:cNvSpPr>
            <a:spLocks noChangeAspect="1"/>
          </p:cNvSpPr>
          <p:nvPr/>
        </p:nvSpPr>
        <p:spPr bwMode="auto">
          <a:xfrm>
            <a:off x="829523" y="2946400"/>
            <a:ext cx="1549224" cy="1765012"/>
          </a:xfrm>
          <a:custGeom>
            <a:avLst/>
            <a:gdLst>
              <a:gd name="T0" fmla="*/ 3172 w 3555"/>
              <a:gd name="T1" fmla="*/ 1411 h 4057"/>
              <a:gd name="T2" fmla="*/ 1820 w 3555"/>
              <a:gd name="T3" fmla="*/ 527 h 4057"/>
              <a:gd name="T4" fmla="*/ 1934 w 3555"/>
              <a:gd name="T5" fmla="*/ 329 h 4057"/>
              <a:gd name="T6" fmla="*/ 1915 w 3555"/>
              <a:gd name="T7" fmla="*/ 253 h 4057"/>
              <a:gd name="T8" fmla="*/ 1509 w 3555"/>
              <a:gd name="T9" fmla="*/ 10 h 4057"/>
              <a:gd name="T10" fmla="*/ 1467 w 3555"/>
              <a:gd name="T11" fmla="*/ 4 h 4057"/>
              <a:gd name="T12" fmla="*/ 1433 w 3555"/>
              <a:gd name="T13" fmla="*/ 30 h 4057"/>
              <a:gd name="T14" fmla="*/ 1312 w 3555"/>
              <a:gd name="T15" fmla="*/ 240 h 4057"/>
              <a:gd name="T16" fmla="*/ 1190 w 3555"/>
              <a:gd name="T17" fmla="*/ 315 h 4057"/>
              <a:gd name="T18" fmla="*/ 1167 w 3555"/>
              <a:gd name="T19" fmla="*/ 440 h 4057"/>
              <a:gd name="T20" fmla="*/ 924 w 3555"/>
              <a:gd name="T21" fmla="*/ 412 h 4057"/>
              <a:gd name="T22" fmla="*/ 10 w 3555"/>
              <a:gd name="T23" fmla="*/ 929 h 4057"/>
              <a:gd name="T24" fmla="*/ 4 w 3555"/>
              <a:gd name="T25" fmla="*/ 971 h 4057"/>
              <a:gd name="T26" fmla="*/ 29 w 3555"/>
              <a:gd name="T27" fmla="*/ 1005 h 4057"/>
              <a:gd name="T28" fmla="*/ 406 w 3555"/>
              <a:gd name="T29" fmla="*/ 1232 h 4057"/>
              <a:gd name="T30" fmla="*/ 607 w 3555"/>
              <a:gd name="T31" fmla="*/ 2005 h 4057"/>
              <a:gd name="T32" fmla="*/ 900 w 3555"/>
              <a:gd name="T33" fmla="*/ 2086 h 4057"/>
              <a:gd name="T34" fmla="*/ 1383 w 3555"/>
              <a:gd name="T35" fmla="*/ 1819 h 4057"/>
              <a:gd name="T36" fmla="*/ 1761 w 3555"/>
              <a:gd name="T37" fmla="*/ 2045 h 4057"/>
              <a:gd name="T38" fmla="*/ 1789 w 3555"/>
              <a:gd name="T39" fmla="*/ 2053 h 4057"/>
              <a:gd name="T40" fmla="*/ 1803 w 3555"/>
              <a:gd name="T41" fmla="*/ 2052 h 4057"/>
              <a:gd name="T42" fmla="*/ 1837 w 3555"/>
              <a:gd name="T43" fmla="*/ 2026 h 4057"/>
              <a:gd name="T44" fmla="*/ 1844 w 3555"/>
              <a:gd name="T45" fmla="*/ 942 h 4057"/>
              <a:gd name="T46" fmla="*/ 2793 w 3555"/>
              <a:gd name="T47" fmla="*/ 1562 h 4057"/>
              <a:gd name="T48" fmla="*/ 2691 w 3555"/>
              <a:gd name="T49" fmla="*/ 1840 h 4057"/>
              <a:gd name="T50" fmla="*/ 2746 w 3555"/>
              <a:gd name="T51" fmla="*/ 2050 h 4057"/>
              <a:gd name="T52" fmla="*/ 1454 w 3555"/>
              <a:gd name="T53" fmla="*/ 3283 h 4057"/>
              <a:gd name="T54" fmla="*/ 1086 w 3555"/>
              <a:gd name="T55" fmla="*/ 3283 h 4057"/>
              <a:gd name="T56" fmla="*/ 830 w 3555"/>
              <a:gd name="T57" fmla="*/ 3526 h 4057"/>
              <a:gd name="T58" fmla="*/ 805 w 3555"/>
              <a:gd name="T59" fmla="*/ 3526 h 4057"/>
              <a:gd name="T60" fmla="*/ 608 w 3555"/>
              <a:gd name="T61" fmla="*/ 3723 h 4057"/>
              <a:gd name="T62" fmla="*/ 608 w 3555"/>
              <a:gd name="T63" fmla="*/ 3861 h 4057"/>
              <a:gd name="T64" fmla="*/ 805 w 3555"/>
              <a:gd name="T65" fmla="*/ 4057 h 4057"/>
              <a:gd name="T66" fmla="*/ 2418 w 3555"/>
              <a:gd name="T67" fmla="*/ 4057 h 4057"/>
              <a:gd name="T68" fmla="*/ 2614 w 3555"/>
              <a:gd name="T69" fmla="*/ 3861 h 4057"/>
              <a:gd name="T70" fmla="*/ 2614 w 3555"/>
              <a:gd name="T71" fmla="*/ 3723 h 4057"/>
              <a:gd name="T72" fmla="*/ 2418 w 3555"/>
              <a:gd name="T73" fmla="*/ 3526 h 4057"/>
              <a:gd name="T74" fmla="*/ 2392 w 3555"/>
              <a:gd name="T75" fmla="*/ 3526 h 4057"/>
              <a:gd name="T76" fmla="*/ 2137 w 3555"/>
              <a:gd name="T77" fmla="*/ 3283 h 4057"/>
              <a:gd name="T78" fmla="*/ 1938 w 3555"/>
              <a:gd name="T79" fmla="*/ 3283 h 4057"/>
              <a:gd name="T80" fmla="*/ 3013 w 3555"/>
              <a:gd name="T81" fmla="*/ 2258 h 4057"/>
              <a:gd name="T82" fmla="*/ 3123 w 3555"/>
              <a:gd name="T83" fmla="*/ 2272 h 4057"/>
              <a:gd name="T84" fmla="*/ 3555 w 3555"/>
              <a:gd name="T85" fmla="*/ 1840 h 4057"/>
              <a:gd name="T86" fmla="*/ 3172 w 3555"/>
              <a:gd name="T87" fmla="*/ 1411 h 4057"/>
              <a:gd name="T88" fmla="*/ 900 w 3555"/>
              <a:gd name="T89" fmla="*/ 1809 h 4057"/>
              <a:gd name="T90" fmla="*/ 750 w 3555"/>
              <a:gd name="T91" fmla="*/ 1767 h 4057"/>
              <a:gd name="T92" fmla="*/ 645 w 3555"/>
              <a:gd name="T93" fmla="*/ 1375 h 4057"/>
              <a:gd name="T94" fmla="*/ 1145 w 3555"/>
              <a:gd name="T95" fmla="*/ 1676 h 4057"/>
              <a:gd name="T96" fmla="*/ 900 w 3555"/>
              <a:gd name="T97" fmla="*/ 1809 h 4057"/>
              <a:gd name="T98" fmla="*/ 1761 w 3555"/>
              <a:gd name="T99" fmla="*/ 1686 h 4057"/>
              <a:gd name="T100" fmla="*/ 1709 w 3555"/>
              <a:gd name="T101" fmla="*/ 1724 h 4057"/>
              <a:gd name="T102" fmla="*/ 1694 w 3555"/>
              <a:gd name="T103" fmla="*/ 1722 h 4057"/>
              <a:gd name="T104" fmla="*/ 1658 w 3555"/>
              <a:gd name="T105" fmla="*/ 1656 h 4057"/>
              <a:gd name="T106" fmla="*/ 1693 w 3555"/>
              <a:gd name="T107" fmla="*/ 1430 h 4057"/>
              <a:gd name="T108" fmla="*/ 1746 w 3555"/>
              <a:gd name="T109" fmla="*/ 1378 h 4057"/>
              <a:gd name="T110" fmla="*/ 1747 w 3555"/>
              <a:gd name="T111" fmla="*/ 1378 h 4057"/>
              <a:gd name="T112" fmla="*/ 1800 w 3555"/>
              <a:gd name="T113" fmla="*/ 1431 h 4057"/>
              <a:gd name="T114" fmla="*/ 1761 w 3555"/>
              <a:gd name="T115" fmla="*/ 1686 h 4057"/>
              <a:gd name="T116" fmla="*/ 3123 w 3555"/>
              <a:gd name="T117" fmla="*/ 2043 h 4057"/>
              <a:gd name="T118" fmla="*/ 2920 w 3555"/>
              <a:gd name="T119" fmla="*/ 1840 h 4057"/>
              <a:gd name="T120" fmla="*/ 3123 w 3555"/>
              <a:gd name="T121" fmla="*/ 1637 h 4057"/>
              <a:gd name="T122" fmla="*/ 3327 w 3555"/>
              <a:gd name="T123" fmla="*/ 1840 h 4057"/>
              <a:gd name="T124" fmla="*/ 3123 w 3555"/>
              <a:gd name="T125" fmla="*/ 2043 h 40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555" h="4057">
                <a:moveTo>
                  <a:pt x="3172" y="1411"/>
                </a:moveTo>
                <a:lnTo>
                  <a:pt x="1820" y="527"/>
                </a:lnTo>
                <a:lnTo>
                  <a:pt x="1934" y="329"/>
                </a:lnTo>
                <a:cubicBezTo>
                  <a:pt x="1949" y="302"/>
                  <a:pt x="1940" y="269"/>
                  <a:pt x="1915" y="253"/>
                </a:cubicBezTo>
                <a:lnTo>
                  <a:pt x="1509" y="10"/>
                </a:lnTo>
                <a:cubicBezTo>
                  <a:pt x="1496" y="2"/>
                  <a:pt x="1481" y="0"/>
                  <a:pt x="1467" y="4"/>
                </a:cubicBezTo>
                <a:cubicBezTo>
                  <a:pt x="1452" y="8"/>
                  <a:pt x="1440" y="17"/>
                  <a:pt x="1433" y="30"/>
                </a:cubicBezTo>
                <a:lnTo>
                  <a:pt x="1312" y="240"/>
                </a:lnTo>
                <a:cubicBezTo>
                  <a:pt x="1264" y="245"/>
                  <a:pt x="1219" y="271"/>
                  <a:pt x="1190" y="315"/>
                </a:cubicBezTo>
                <a:cubicBezTo>
                  <a:pt x="1165" y="353"/>
                  <a:pt x="1158" y="398"/>
                  <a:pt x="1167" y="440"/>
                </a:cubicBezTo>
                <a:cubicBezTo>
                  <a:pt x="1087" y="422"/>
                  <a:pt x="1006" y="412"/>
                  <a:pt x="924" y="412"/>
                </a:cubicBezTo>
                <a:cubicBezTo>
                  <a:pt x="552" y="412"/>
                  <a:pt x="202" y="610"/>
                  <a:pt x="10" y="929"/>
                </a:cubicBezTo>
                <a:cubicBezTo>
                  <a:pt x="2" y="942"/>
                  <a:pt x="0" y="957"/>
                  <a:pt x="4" y="971"/>
                </a:cubicBezTo>
                <a:cubicBezTo>
                  <a:pt x="7" y="985"/>
                  <a:pt x="16" y="998"/>
                  <a:pt x="29" y="1005"/>
                </a:cubicBezTo>
                <a:lnTo>
                  <a:pt x="406" y="1232"/>
                </a:lnTo>
                <a:cubicBezTo>
                  <a:pt x="252" y="1500"/>
                  <a:pt x="340" y="1845"/>
                  <a:pt x="607" y="2005"/>
                </a:cubicBezTo>
                <a:cubicBezTo>
                  <a:pt x="695" y="2058"/>
                  <a:pt x="797" y="2086"/>
                  <a:pt x="900" y="2086"/>
                </a:cubicBezTo>
                <a:cubicBezTo>
                  <a:pt x="1095" y="2086"/>
                  <a:pt x="1279" y="1984"/>
                  <a:pt x="1383" y="1819"/>
                </a:cubicBezTo>
                <a:lnTo>
                  <a:pt x="1761" y="2045"/>
                </a:lnTo>
                <a:cubicBezTo>
                  <a:pt x="1769" y="2050"/>
                  <a:pt x="1779" y="2053"/>
                  <a:pt x="1789" y="2053"/>
                </a:cubicBezTo>
                <a:cubicBezTo>
                  <a:pt x="1794" y="2053"/>
                  <a:pt x="1798" y="2053"/>
                  <a:pt x="1803" y="2052"/>
                </a:cubicBezTo>
                <a:cubicBezTo>
                  <a:pt x="1817" y="2048"/>
                  <a:pt x="1829" y="2039"/>
                  <a:pt x="1837" y="2026"/>
                </a:cubicBezTo>
                <a:cubicBezTo>
                  <a:pt x="2043" y="1682"/>
                  <a:pt x="2032" y="1267"/>
                  <a:pt x="1844" y="942"/>
                </a:cubicBezTo>
                <a:lnTo>
                  <a:pt x="2793" y="1562"/>
                </a:lnTo>
                <a:cubicBezTo>
                  <a:pt x="2729" y="1637"/>
                  <a:pt x="2691" y="1734"/>
                  <a:pt x="2691" y="1840"/>
                </a:cubicBezTo>
                <a:cubicBezTo>
                  <a:pt x="2691" y="1916"/>
                  <a:pt x="2711" y="1988"/>
                  <a:pt x="2746" y="2050"/>
                </a:cubicBezTo>
                <a:lnTo>
                  <a:pt x="1454" y="3283"/>
                </a:lnTo>
                <a:lnTo>
                  <a:pt x="1086" y="3283"/>
                </a:lnTo>
                <a:cubicBezTo>
                  <a:pt x="949" y="3283"/>
                  <a:pt x="837" y="3391"/>
                  <a:pt x="830" y="3526"/>
                </a:cubicBezTo>
                <a:lnTo>
                  <a:pt x="805" y="3526"/>
                </a:lnTo>
                <a:cubicBezTo>
                  <a:pt x="696" y="3526"/>
                  <a:pt x="608" y="3614"/>
                  <a:pt x="608" y="3723"/>
                </a:cubicBezTo>
                <a:lnTo>
                  <a:pt x="608" y="3861"/>
                </a:lnTo>
                <a:cubicBezTo>
                  <a:pt x="608" y="3969"/>
                  <a:pt x="696" y="4057"/>
                  <a:pt x="805" y="4057"/>
                </a:cubicBezTo>
                <a:lnTo>
                  <a:pt x="2418" y="4057"/>
                </a:lnTo>
                <a:cubicBezTo>
                  <a:pt x="2526" y="4057"/>
                  <a:pt x="2614" y="3969"/>
                  <a:pt x="2614" y="3861"/>
                </a:cubicBezTo>
                <a:lnTo>
                  <a:pt x="2614" y="3723"/>
                </a:lnTo>
                <a:cubicBezTo>
                  <a:pt x="2614" y="3614"/>
                  <a:pt x="2526" y="3526"/>
                  <a:pt x="2418" y="3526"/>
                </a:cubicBezTo>
                <a:lnTo>
                  <a:pt x="2392" y="3526"/>
                </a:lnTo>
                <a:cubicBezTo>
                  <a:pt x="2386" y="3391"/>
                  <a:pt x="2274" y="3283"/>
                  <a:pt x="2137" y="3283"/>
                </a:cubicBezTo>
                <a:lnTo>
                  <a:pt x="1938" y="3283"/>
                </a:lnTo>
                <a:lnTo>
                  <a:pt x="3013" y="2258"/>
                </a:lnTo>
                <a:cubicBezTo>
                  <a:pt x="3048" y="2267"/>
                  <a:pt x="3085" y="2272"/>
                  <a:pt x="3123" y="2272"/>
                </a:cubicBezTo>
                <a:cubicBezTo>
                  <a:pt x="3362" y="2272"/>
                  <a:pt x="3555" y="2078"/>
                  <a:pt x="3555" y="1840"/>
                </a:cubicBezTo>
                <a:cubicBezTo>
                  <a:pt x="3555" y="1618"/>
                  <a:pt x="3388" y="1435"/>
                  <a:pt x="3172" y="1411"/>
                </a:cubicBezTo>
                <a:close/>
                <a:moveTo>
                  <a:pt x="900" y="1809"/>
                </a:moveTo>
                <a:cubicBezTo>
                  <a:pt x="847" y="1809"/>
                  <a:pt x="795" y="1794"/>
                  <a:pt x="750" y="1767"/>
                </a:cubicBezTo>
                <a:cubicBezTo>
                  <a:pt x="614" y="1686"/>
                  <a:pt x="569" y="1512"/>
                  <a:pt x="645" y="1375"/>
                </a:cubicBezTo>
                <a:lnTo>
                  <a:pt x="1145" y="1676"/>
                </a:lnTo>
                <a:cubicBezTo>
                  <a:pt x="1091" y="1759"/>
                  <a:pt x="1000" y="1809"/>
                  <a:pt x="900" y="1809"/>
                </a:cubicBezTo>
                <a:close/>
                <a:moveTo>
                  <a:pt x="1761" y="1686"/>
                </a:moveTo>
                <a:cubicBezTo>
                  <a:pt x="1754" y="1709"/>
                  <a:pt x="1732" y="1724"/>
                  <a:pt x="1709" y="1724"/>
                </a:cubicBezTo>
                <a:cubicBezTo>
                  <a:pt x="1704" y="1724"/>
                  <a:pt x="1699" y="1723"/>
                  <a:pt x="1694" y="1722"/>
                </a:cubicBezTo>
                <a:cubicBezTo>
                  <a:pt x="1666" y="1714"/>
                  <a:pt x="1650" y="1684"/>
                  <a:pt x="1658" y="1656"/>
                </a:cubicBezTo>
                <a:cubicBezTo>
                  <a:pt x="1681" y="1577"/>
                  <a:pt x="1693" y="1501"/>
                  <a:pt x="1693" y="1430"/>
                </a:cubicBezTo>
                <a:cubicBezTo>
                  <a:pt x="1693" y="1401"/>
                  <a:pt x="1717" y="1378"/>
                  <a:pt x="1746" y="1378"/>
                </a:cubicBezTo>
                <a:lnTo>
                  <a:pt x="1747" y="1378"/>
                </a:lnTo>
                <a:cubicBezTo>
                  <a:pt x="1776" y="1378"/>
                  <a:pt x="1800" y="1402"/>
                  <a:pt x="1800" y="1431"/>
                </a:cubicBezTo>
                <a:cubicBezTo>
                  <a:pt x="1799" y="1512"/>
                  <a:pt x="1786" y="1598"/>
                  <a:pt x="1761" y="1686"/>
                </a:cubicBezTo>
                <a:close/>
                <a:moveTo>
                  <a:pt x="3123" y="2043"/>
                </a:moveTo>
                <a:cubicBezTo>
                  <a:pt x="3011" y="2043"/>
                  <a:pt x="2920" y="1952"/>
                  <a:pt x="2920" y="1840"/>
                </a:cubicBezTo>
                <a:cubicBezTo>
                  <a:pt x="2920" y="1728"/>
                  <a:pt x="3011" y="1637"/>
                  <a:pt x="3123" y="1637"/>
                </a:cubicBezTo>
                <a:cubicBezTo>
                  <a:pt x="3235" y="1637"/>
                  <a:pt x="3327" y="1728"/>
                  <a:pt x="3327" y="1840"/>
                </a:cubicBezTo>
                <a:cubicBezTo>
                  <a:pt x="3327" y="1952"/>
                  <a:pt x="3235" y="2043"/>
                  <a:pt x="3123" y="20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77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框 38">
            <a:extLst>
              <a:ext uri="{FF2B5EF4-FFF2-40B4-BE49-F238E27FC236}">
                <a16:creationId xmlns:a16="http://schemas.microsoft.com/office/drawing/2014/main" id="{38A4D5E7-9477-4A6D-95BA-C7F52FB70605}"/>
              </a:ext>
            </a:extLst>
          </p:cNvPr>
          <p:cNvSpPr txBox="1"/>
          <p:nvPr/>
        </p:nvSpPr>
        <p:spPr>
          <a:xfrm>
            <a:off x="183356" y="69785"/>
            <a:ext cx="161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论文总结</a:t>
            </a:r>
          </a:p>
        </p:txBody>
      </p:sp>
      <p:sp>
        <p:nvSpPr>
          <p:cNvPr id="22" name="齿轮">
            <a:extLst>
              <a:ext uri="{FF2B5EF4-FFF2-40B4-BE49-F238E27FC236}">
                <a16:creationId xmlns:a16="http://schemas.microsoft.com/office/drawing/2014/main" id="{6C0CED1D-C1F6-47BE-8E11-527083D5EB1A}"/>
              </a:ext>
            </a:extLst>
          </p:cNvPr>
          <p:cNvSpPr/>
          <p:nvPr/>
        </p:nvSpPr>
        <p:spPr bwMode="auto">
          <a:xfrm>
            <a:off x="3942715" y="1503680"/>
            <a:ext cx="4306570" cy="4306570"/>
          </a:xfrm>
          <a:custGeom>
            <a:avLst/>
            <a:gdLst>
              <a:gd name="T0" fmla="*/ 2147483646 w 4408"/>
              <a:gd name="T1" fmla="*/ 2147483646 h 4408"/>
              <a:gd name="T2" fmla="*/ 2147483646 w 4408"/>
              <a:gd name="T3" fmla="*/ 2147483646 h 4408"/>
              <a:gd name="T4" fmla="*/ 2147483646 w 4408"/>
              <a:gd name="T5" fmla="*/ 2147483646 h 4408"/>
              <a:gd name="T6" fmla="*/ 2147483646 w 4408"/>
              <a:gd name="T7" fmla="*/ 2147483646 h 4408"/>
              <a:gd name="T8" fmla="*/ 2147483646 w 4408"/>
              <a:gd name="T9" fmla="*/ 2147483646 h 4408"/>
              <a:gd name="T10" fmla="*/ 2147483646 w 4408"/>
              <a:gd name="T11" fmla="*/ 2147483646 h 4408"/>
              <a:gd name="T12" fmla="*/ 2147483646 w 4408"/>
              <a:gd name="T13" fmla="*/ 2147483646 h 4408"/>
              <a:gd name="T14" fmla="*/ 2147483646 w 4408"/>
              <a:gd name="T15" fmla="*/ 2147483646 h 4408"/>
              <a:gd name="T16" fmla="*/ 2147483646 w 4408"/>
              <a:gd name="T17" fmla="*/ 2147483646 h 4408"/>
              <a:gd name="T18" fmla="*/ 2147483646 w 4408"/>
              <a:gd name="T19" fmla="*/ 2147483646 h 4408"/>
              <a:gd name="T20" fmla="*/ 2147483646 w 4408"/>
              <a:gd name="T21" fmla="*/ 564979005 h 4408"/>
              <a:gd name="T22" fmla="*/ 2147483646 w 4408"/>
              <a:gd name="T23" fmla="*/ 2147483646 h 4408"/>
              <a:gd name="T24" fmla="*/ 2147483646 w 4408"/>
              <a:gd name="T25" fmla="*/ 2147483646 h 4408"/>
              <a:gd name="T26" fmla="*/ 2147483646 w 4408"/>
              <a:gd name="T27" fmla="*/ 2147483646 h 4408"/>
              <a:gd name="T28" fmla="*/ 2147483646 w 4408"/>
              <a:gd name="T29" fmla="*/ 2147483646 h 4408"/>
              <a:gd name="T30" fmla="*/ 2147483646 w 4408"/>
              <a:gd name="T31" fmla="*/ 2147483646 h 4408"/>
              <a:gd name="T32" fmla="*/ 2147483646 w 4408"/>
              <a:gd name="T33" fmla="*/ 2147483646 h 4408"/>
              <a:gd name="T34" fmla="*/ 2147483646 w 4408"/>
              <a:gd name="T35" fmla="*/ 2147483646 h 4408"/>
              <a:gd name="T36" fmla="*/ 2147483646 w 4408"/>
              <a:gd name="T37" fmla="*/ 2147483646 h 4408"/>
              <a:gd name="T38" fmla="*/ 2147483646 w 4408"/>
              <a:gd name="T39" fmla="*/ 2147483646 h 4408"/>
              <a:gd name="T40" fmla="*/ 2147483646 w 4408"/>
              <a:gd name="T41" fmla="*/ 2147483646 h 4408"/>
              <a:gd name="T42" fmla="*/ 2147483646 w 4408"/>
              <a:gd name="T43" fmla="*/ 2147483646 h 4408"/>
              <a:gd name="T44" fmla="*/ 642768528 w 4408"/>
              <a:gd name="T45" fmla="*/ 2147483646 h 4408"/>
              <a:gd name="T46" fmla="*/ 2147483646 w 4408"/>
              <a:gd name="T47" fmla="*/ 2147483646 h 4408"/>
              <a:gd name="T48" fmla="*/ 2147483646 w 4408"/>
              <a:gd name="T49" fmla="*/ 2147483646 h 4408"/>
              <a:gd name="T50" fmla="*/ 2147483646 w 4408"/>
              <a:gd name="T51" fmla="*/ 2147483646 h 4408"/>
              <a:gd name="T52" fmla="*/ 2147483646 w 4408"/>
              <a:gd name="T53" fmla="*/ 2147483646 h 4408"/>
              <a:gd name="T54" fmla="*/ 2147483646 w 4408"/>
              <a:gd name="T55" fmla="*/ 2147483646 h 4408"/>
              <a:gd name="T56" fmla="*/ 2147483646 w 4408"/>
              <a:gd name="T57" fmla="*/ 2147483646 h 4408"/>
              <a:gd name="T58" fmla="*/ 2147483646 w 4408"/>
              <a:gd name="T59" fmla="*/ 2147483646 h 4408"/>
              <a:gd name="T60" fmla="*/ 2147483646 w 4408"/>
              <a:gd name="T61" fmla="*/ 2147483646 h 4408"/>
              <a:gd name="T62" fmla="*/ 2147483646 w 4408"/>
              <a:gd name="T63" fmla="*/ 2147483646 h 4408"/>
              <a:gd name="T64" fmla="*/ 2147483646 w 4408"/>
              <a:gd name="T65" fmla="*/ 2147483646 h 4408"/>
              <a:gd name="T66" fmla="*/ 2147483646 w 4408"/>
              <a:gd name="T67" fmla="*/ 2147483646 h 4408"/>
              <a:gd name="T68" fmla="*/ 2147483646 w 4408"/>
              <a:gd name="T69" fmla="*/ 2147483646 h 4408"/>
              <a:gd name="T70" fmla="*/ 2147483646 w 4408"/>
              <a:gd name="T71" fmla="*/ 2147483646 h 4408"/>
              <a:gd name="T72" fmla="*/ 2147483646 w 4408"/>
              <a:gd name="T73" fmla="*/ 2147483646 h 4408"/>
              <a:gd name="T74" fmla="*/ 2147483646 w 4408"/>
              <a:gd name="T75" fmla="*/ 2147483646 h 4408"/>
              <a:gd name="T76" fmla="*/ 2147483646 w 4408"/>
              <a:gd name="T77" fmla="*/ 2147483646 h 4408"/>
              <a:gd name="T78" fmla="*/ 2147483646 w 4408"/>
              <a:gd name="T79" fmla="*/ 2147483646 h 4408"/>
              <a:gd name="T80" fmla="*/ 2147483646 w 4408"/>
              <a:gd name="T81" fmla="*/ 2147483646 h 4408"/>
              <a:gd name="T82" fmla="*/ 2147483646 w 4408"/>
              <a:gd name="T83" fmla="*/ 2147483646 h 4408"/>
              <a:gd name="T84" fmla="*/ 2147483646 w 4408"/>
              <a:gd name="T85" fmla="*/ 2147483646 h 4408"/>
              <a:gd name="T86" fmla="*/ 2147483646 w 4408"/>
              <a:gd name="T87" fmla="*/ 2147483646 h 4408"/>
              <a:gd name="T88" fmla="*/ 2147483646 w 4408"/>
              <a:gd name="T89" fmla="*/ 2147483646 h 4408"/>
              <a:gd name="T90" fmla="*/ 2147483646 w 4408"/>
              <a:gd name="T91" fmla="*/ 2147483646 h 4408"/>
              <a:gd name="T92" fmla="*/ 2147483646 w 4408"/>
              <a:gd name="T93" fmla="*/ 2147483646 h 4408"/>
              <a:gd name="T94" fmla="*/ 2147483646 w 4408"/>
              <a:gd name="T95" fmla="*/ 2147483646 h 4408"/>
              <a:gd name="T96" fmla="*/ 2147483646 w 4408"/>
              <a:gd name="T97" fmla="*/ 2147483646 h 4408"/>
              <a:gd name="T98" fmla="*/ 2147483646 w 4408"/>
              <a:gd name="T99" fmla="*/ 2147483646 h 4408"/>
              <a:gd name="T100" fmla="*/ 2147483646 w 4408"/>
              <a:gd name="T101" fmla="*/ 2147483646 h 4408"/>
              <a:gd name="T102" fmla="*/ 2147483646 w 4408"/>
              <a:gd name="T103" fmla="*/ 2147483646 h 4408"/>
              <a:gd name="T104" fmla="*/ 2147483646 w 4408"/>
              <a:gd name="T105" fmla="*/ 2147483646 h 4408"/>
              <a:gd name="T106" fmla="*/ 2147483646 w 4408"/>
              <a:gd name="T107" fmla="*/ 2147483646 h 4408"/>
              <a:gd name="T108" fmla="*/ 2147483646 w 4408"/>
              <a:gd name="T109" fmla="*/ 2147483646 h 4408"/>
              <a:gd name="T110" fmla="*/ 2147483646 w 4408"/>
              <a:gd name="T111" fmla="*/ 2147483646 h 4408"/>
              <a:gd name="T112" fmla="*/ 2147483646 w 4408"/>
              <a:gd name="T113" fmla="*/ 2147483646 h 4408"/>
              <a:gd name="T114" fmla="*/ 2147483646 w 4408"/>
              <a:gd name="T115" fmla="*/ 2147483646 h 4408"/>
              <a:gd name="T116" fmla="*/ 2147483646 w 4408"/>
              <a:gd name="T117" fmla="*/ 2147483646 h 440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4408" h="4408">
                <a:moveTo>
                  <a:pt x="4239" y="1864"/>
                </a:moveTo>
                <a:lnTo>
                  <a:pt x="4036" y="1864"/>
                </a:lnTo>
                <a:lnTo>
                  <a:pt x="4018" y="1864"/>
                </a:lnTo>
                <a:lnTo>
                  <a:pt x="4001" y="1861"/>
                </a:lnTo>
                <a:lnTo>
                  <a:pt x="3983" y="1857"/>
                </a:lnTo>
                <a:lnTo>
                  <a:pt x="3966" y="1852"/>
                </a:lnTo>
                <a:lnTo>
                  <a:pt x="3949" y="1845"/>
                </a:lnTo>
                <a:lnTo>
                  <a:pt x="3933" y="1837"/>
                </a:lnTo>
                <a:lnTo>
                  <a:pt x="3916" y="1828"/>
                </a:lnTo>
                <a:lnTo>
                  <a:pt x="3901" y="1818"/>
                </a:lnTo>
                <a:lnTo>
                  <a:pt x="3887" y="1806"/>
                </a:lnTo>
                <a:lnTo>
                  <a:pt x="3873" y="1793"/>
                </a:lnTo>
                <a:lnTo>
                  <a:pt x="3861" y="1780"/>
                </a:lnTo>
                <a:lnTo>
                  <a:pt x="3848" y="1766"/>
                </a:lnTo>
                <a:lnTo>
                  <a:pt x="3838" y="1751"/>
                </a:lnTo>
                <a:lnTo>
                  <a:pt x="3829" y="1736"/>
                </a:lnTo>
                <a:lnTo>
                  <a:pt x="3822" y="1719"/>
                </a:lnTo>
                <a:lnTo>
                  <a:pt x="3816" y="1703"/>
                </a:lnTo>
                <a:lnTo>
                  <a:pt x="3699" y="1419"/>
                </a:lnTo>
                <a:lnTo>
                  <a:pt x="3691" y="1403"/>
                </a:lnTo>
                <a:lnTo>
                  <a:pt x="3685" y="1387"/>
                </a:lnTo>
                <a:lnTo>
                  <a:pt x="3680" y="1369"/>
                </a:lnTo>
                <a:lnTo>
                  <a:pt x="3677" y="1351"/>
                </a:lnTo>
                <a:lnTo>
                  <a:pt x="3675" y="1333"/>
                </a:lnTo>
                <a:lnTo>
                  <a:pt x="3675" y="1315"/>
                </a:lnTo>
                <a:lnTo>
                  <a:pt x="3675" y="1296"/>
                </a:lnTo>
                <a:lnTo>
                  <a:pt x="3678" y="1278"/>
                </a:lnTo>
                <a:lnTo>
                  <a:pt x="3681" y="1260"/>
                </a:lnTo>
                <a:lnTo>
                  <a:pt x="3685" y="1242"/>
                </a:lnTo>
                <a:lnTo>
                  <a:pt x="3691" y="1224"/>
                </a:lnTo>
                <a:lnTo>
                  <a:pt x="3698" y="1208"/>
                </a:lnTo>
                <a:lnTo>
                  <a:pt x="3706" y="1192"/>
                </a:lnTo>
                <a:lnTo>
                  <a:pt x="3717" y="1177"/>
                </a:lnTo>
                <a:lnTo>
                  <a:pt x="3727" y="1162"/>
                </a:lnTo>
                <a:lnTo>
                  <a:pt x="3739" y="1149"/>
                </a:lnTo>
                <a:lnTo>
                  <a:pt x="3883" y="1005"/>
                </a:lnTo>
                <a:lnTo>
                  <a:pt x="3895" y="992"/>
                </a:lnTo>
                <a:lnTo>
                  <a:pt x="3904" y="979"/>
                </a:lnTo>
                <a:lnTo>
                  <a:pt x="3913" y="965"/>
                </a:lnTo>
                <a:lnTo>
                  <a:pt x="3920" y="949"/>
                </a:lnTo>
                <a:lnTo>
                  <a:pt x="3926" y="933"/>
                </a:lnTo>
                <a:lnTo>
                  <a:pt x="3930" y="918"/>
                </a:lnTo>
                <a:lnTo>
                  <a:pt x="3932" y="902"/>
                </a:lnTo>
                <a:lnTo>
                  <a:pt x="3933" y="886"/>
                </a:lnTo>
                <a:lnTo>
                  <a:pt x="3932" y="869"/>
                </a:lnTo>
                <a:lnTo>
                  <a:pt x="3930" y="853"/>
                </a:lnTo>
                <a:lnTo>
                  <a:pt x="3926" y="837"/>
                </a:lnTo>
                <a:lnTo>
                  <a:pt x="3920" y="822"/>
                </a:lnTo>
                <a:lnTo>
                  <a:pt x="3913" y="806"/>
                </a:lnTo>
                <a:lnTo>
                  <a:pt x="3904" y="792"/>
                </a:lnTo>
                <a:lnTo>
                  <a:pt x="3895" y="778"/>
                </a:lnTo>
                <a:lnTo>
                  <a:pt x="3883" y="765"/>
                </a:lnTo>
                <a:lnTo>
                  <a:pt x="3643" y="525"/>
                </a:lnTo>
                <a:lnTo>
                  <a:pt x="3630" y="514"/>
                </a:lnTo>
                <a:lnTo>
                  <a:pt x="3616" y="504"/>
                </a:lnTo>
                <a:lnTo>
                  <a:pt x="3602" y="495"/>
                </a:lnTo>
                <a:lnTo>
                  <a:pt x="3587" y="489"/>
                </a:lnTo>
                <a:lnTo>
                  <a:pt x="3572" y="483"/>
                </a:lnTo>
                <a:lnTo>
                  <a:pt x="3555" y="479"/>
                </a:lnTo>
                <a:lnTo>
                  <a:pt x="3539" y="477"/>
                </a:lnTo>
                <a:lnTo>
                  <a:pt x="3523" y="476"/>
                </a:lnTo>
                <a:lnTo>
                  <a:pt x="3507" y="477"/>
                </a:lnTo>
                <a:lnTo>
                  <a:pt x="3490" y="479"/>
                </a:lnTo>
                <a:lnTo>
                  <a:pt x="3474" y="483"/>
                </a:lnTo>
                <a:lnTo>
                  <a:pt x="3459" y="489"/>
                </a:lnTo>
                <a:lnTo>
                  <a:pt x="3444" y="495"/>
                </a:lnTo>
                <a:lnTo>
                  <a:pt x="3430" y="504"/>
                </a:lnTo>
                <a:lnTo>
                  <a:pt x="3415" y="514"/>
                </a:lnTo>
                <a:lnTo>
                  <a:pt x="3403" y="525"/>
                </a:lnTo>
                <a:lnTo>
                  <a:pt x="3259" y="669"/>
                </a:lnTo>
                <a:lnTo>
                  <a:pt x="3246" y="682"/>
                </a:lnTo>
                <a:lnTo>
                  <a:pt x="3232" y="692"/>
                </a:lnTo>
                <a:lnTo>
                  <a:pt x="3217" y="702"/>
                </a:lnTo>
                <a:lnTo>
                  <a:pt x="3200" y="710"/>
                </a:lnTo>
                <a:lnTo>
                  <a:pt x="3183" y="717"/>
                </a:lnTo>
                <a:lnTo>
                  <a:pt x="3166" y="723"/>
                </a:lnTo>
                <a:lnTo>
                  <a:pt x="3149" y="727"/>
                </a:lnTo>
                <a:lnTo>
                  <a:pt x="3130" y="731"/>
                </a:lnTo>
                <a:lnTo>
                  <a:pt x="3112" y="733"/>
                </a:lnTo>
                <a:lnTo>
                  <a:pt x="3093" y="733"/>
                </a:lnTo>
                <a:lnTo>
                  <a:pt x="3075" y="733"/>
                </a:lnTo>
                <a:lnTo>
                  <a:pt x="3056" y="731"/>
                </a:lnTo>
                <a:lnTo>
                  <a:pt x="3039" y="728"/>
                </a:lnTo>
                <a:lnTo>
                  <a:pt x="3022" y="723"/>
                </a:lnTo>
                <a:lnTo>
                  <a:pt x="3005" y="717"/>
                </a:lnTo>
                <a:lnTo>
                  <a:pt x="2989" y="710"/>
                </a:lnTo>
                <a:lnTo>
                  <a:pt x="2705" y="592"/>
                </a:lnTo>
                <a:lnTo>
                  <a:pt x="2689" y="587"/>
                </a:lnTo>
                <a:lnTo>
                  <a:pt x="2673" y="579"/>
                </a:lnTo>
                <a:lnTo>
                  <a:pt x="2658" y="570"/>
                </a:lnTo>
                <a:lnTo>
                  <a:pt x="2642" y="560"/>
                </a:lnTo>
                <a:lnTo>
                  <a:pt x="2628" y="549"/>
                </a:lnTo>
                <a:lnTo>
                  <a:pt x="2615" y="536"/>
                </a:lnTo>
                <a:lnTo>
                  <a:pt x="2603" y="522"/>
                </a:lnTo>
                <a:lnTo>
                  <a:pt x="2591" y="507"/>
                </a:lnTo>
                <a:lnTo>
                  <a:pt x="2581" y="492"/>
                </a:lnTo>
                <a:lnTo>
                  <a:pt x="2571" y="476"/>
                </a:lnTo>
                <a:lnTo>
                  <a:pt x="2563" y="460"/>
                </a:lnTo>
                <a:lnTo>
                  <a:pt x="2556" y="442"/>
                </a:lnTo>
                <a:lnTo>
                  <a:pt x="2551" y="425"/>
                </a:lnTo>
                <a:lnTo>
                  <a:pt x="2547" y="408"/>
                </a:lnTo>
                <a:lnTo>
                  <a:pt x="2544" y="391"/>
                </a:lnTo>
                <a:lnTo>
                  <a:pt x="2543" y="373"/>
                </a:lnTo>
                <a:lnTo>
                  <a:pt x="2543" y="169"/>
                </a:lnTo>
                <a:lnTo>
                  <a:pt x="2543" y="152"/>
                </a:lnTo>
                <a:lnTo>
                  <a:pt x="2540" y="135"/>
                </a:lnTo>
                <a:lnTo>
                  <a:pt x="2536" y="119"/>
                </a:lnTo>
                <a:lnTo>
                  <a:pt x="2530" y="103"/>
                </a:lnTo>
                <a:lnTo>
                  <a:pt x="2523" y="88"/>
                </a:lnTo>
                <a:lnTo>
                  <a:pt x="2515" y="75"/>
                </a:lnTo>
                <a:lnTo>
                  <a:pt x="2505" y="62"/>
                </a:lnTo>
                <a:lnTo>
                  <a:pt x="2493" y="50"/>
                </a:lnTo>
                <a:lnTo>
                  <a:pt x="2481" y="39"/>
                </a:lnTo>
                <a:lnTo>
                  <a:pt x="2469" y="28"/>
                </a:lnTo>
                <a:lnTo>
                  <a:pt x="2455" y="20"/>
                </a:lnTo>
                <a:lnTo>
                  <a:pt x="2440" y="13"/>
                </a:lnTo>
                <a:lnTo>
                  <a:pt x="2424" y="7"/>
                </a:lnTo>
                <a:lnTo>
                  <a:pt x="2408" y="3"/>
                </a:lnTo>
                <a:lnTo>
                  <a:pt x="2391" y="1"/>
                </a:lnTo>
                <a:lnTo>
                  <a:pt x="2374" y="0"/>
                </a:lnTo>
                <a:lnTo>
                  <a:pt x="2035" y="0"/>
                </a:lnTo>
                <a:lnTo>
                  <a:pt x="2018" y="1"/>
                </a:lnTo>
                <a:lnTo>
                  <a:pt x="2001" y="3"/>
                </a:lnTo>
                <a:lnTo>
                  <a:pt x="1985" y="7"/>
                </a:lnTo>
                <a:lnTo>
                  <a:pt x="1969" y="13"/>
                </a:lnTo>
                <a:lnTo>
                  <a:pt x="1955" y="20"/>
                </a:lnTo>
                <a:lnTo>
                  <a:pt x="1941" y="28"/>
                </a:lnTo>
                <a:lnTo>
                  <a:pt x="1927" y="39"/>
                </a:lnTo>
                <a:lnTo>
                  <a:pt x="1915" y="50"/>
                </a:lnTo>
                <a:lnTo>
                  <a:pt x="1904" y="62"/>
                </a:lnTo>
                <a:lnTo>
                  <a:pt x="1894" y="75"/>
                </a:lnTo>
                <a:lnTo>
                  <a:pt x="1886" y="88"/>
                </a:lnTo>
                <a:lnTo>
                  <a:pt x="1879" y="103"/>
                </a:lnTo>
                <a:lnTo>
                  <a:pt x="1873" y="119"/>
                </a:lnTo>
                <a:lnTo>
                  <a:pt x="1869" y="135"/>
                </a:lnTo>
                <a:lnTo>
                  <a:pt x="1867" y="152"/>
                </a:lnTo>
                <a:lnTo>
                  <a:pt x="1866" y="169"/>
                </a:lnTo>
                <a:lnTo>
                  <a:pt x="1866" y="373"/>
                </a:lnTo>
                <a:lnTo>
                  <a:pt x="1864" y="391"/>
                </a:lnTo>
                <a:lnTo>
                  <a:pt x="1861" y="408"/>
                </a:lnTo>
                <a:lnTo>
                  <a:pt x="1858" y="425"/>
                </a:lnTo>
                <a:lnTo>
                  <a:pt x="1852" y="442"/>
                </a:lnTo>
                <a:lnTo>
                  <a:pt x="1845" y="460"/>
                </a:lnTo>
                <a:lnTo>
                  <a:pt x="1837" y="476"/>
                </a:lnTo>
                <a:lnTo>
                  <a:pt x="1828" y="492"/>
                </a:lnTo>
                <a:lnTo>
                  <a:pt x="1818" y="507"/>
                </a:lnTo>
                <a:lnTo>
                  <a:pt x="1807" y="522"/>
                </a:lnTo>
                <a:lnTo>
                  <a:pt x="1793" y="536"/>
                </a:lnTo>
                <a:lnTo>
                  <a:pt x="1780" y="549"/>
                </a:lnTo>
                <a:lnTo>
                  <a:pt x="1766" y="560"/>
                </a:lnTo>
                <a:lnTo>
                  <a:pt x="1751" y="570"/>
                </a:lnTo>
                <a:lnTo>
                  <a:pt x="1736" y="579"/>
                </a:lnTo>
                <a:lnTo>
                  <a:pt x="1719" y="587"/>
                </a:lnTo>
                <a:lnTo>
                  <a:pt x="1703" y="592"/>
                </a:lnTo>
                <a:lnTo>
                  <a:pt x="1419" y="710"/>
                </a:lnTo>
                <a:lnTo>
                  <a:pt x="1404" y="717"/>
                </a:lnTo>
                <a:lnTo>
                  <a:pt x="1387" y="723"/>
                </a:lnTo>
                <a:lnTo>
                  <a:pt x="1370" y="728"/>
                </a:lnTo>
                <a:lnTo>
                  <a:pt x="1352" y="731"/>
                </a:lnTo>
                <a:lnTo>
                  <a:pt x="1334" y="733"/>
                </a:lnTo>
                <a:lnTo>
                  <a:pt x="1316" y="733"/>
                </a:lnTo>
                <a:lnTo>
                  <a:pt x="1297" y="733"/>
                </a:lnTo>
                <a:lnTo>
                  <a:pt x="1278" y="731"/>
                </a:lnTo>
                <a:lnTo>
                  <a:pt x="1261" y="727"/>
                </a:lnTo>
                <a:lnTo>
                  <a:pt x="1243" y="723"/>
                </a:lnTo>
                <a:lnTo>
                  <a:pt x="1225" y="717"/>
                </a:lnTo>
                <a:lnTo>
                  <a:pt x="1208" y="710"/>
                </a:lnTo>
                <a:lnTo>
                  <a:pt x="1193" y="702"/>
                </a:lnTo>
                <a:lnTo>
                  <a:pt x="1178" y="692"/>
                </a:lnTo>
                <a:lnTo>
                  <a:pt x="1164" y="682"/>
                </a:lnTo>
                <a:lnTo>
                  <a:pt x="1150" y="669"/>
                </a:lnTo>
                <a:lnTo>
                  <a:pt x="1005" y="525"/>
                </a:lnTo>
                <a:lnTo>
                  <a:pt x="993" y="514"/>
                </a:lnTo>
                <a:lnTo>
                  <a:pt x="979" y="504"/>
                </a:lnTo>
                <a:lnTo>
                  <a:pt x="965" y="495"/>
                </a:lnTo>
                <a:lnTo>
                  <a:pt x="950" y="489"/>
                </a:lnTo>
                <a:lnTo>
                  <a:pt x="934" y="483"/>
                </a:lnTo>
                <a:lnTo>
                  <a:pt x="918" y="479"/>
                </a:lnTo>
                <a:lnTo>
                  <a:pt x="902" y="477"/>
                </a:lnTo>
                <a:lnTo>
                  <a:pt x="886" y="476"/>
                </a:lnTo>
                <a:lnTo>
                  <a:pt x="869" y="477"/>
                </a:lnTo>
                <a:lnTo>
                  <a:pt x="853" y="479"/>
                </a:lnTo>
                <a:lnTo>
                  <a:pt x="837" y="483"/>
                </a:lnTo>
                <a:lnTo>
                  <a:pt x="822" y="489"/>
                </a:lnTo>
                <a:lnTo>
                  <a:pt x="807" y="495"/>
                </a:lnTo>
                <a:lnTo>
                  <a:pt x="792" y="504"/>
                </a:lnTo>
                <a:lnTo>
                  <a:pt x="779" y="514"/>
                </a:lnTo>
                <a:lnTo>
                  <a:pt x="766" y="525"/>
                </a:lnTo>
                <a:lnTo>
                  <a:pt x="527" y="765"/>
                </a:lnTo>
                <a:lnTo>
                  <a:pt x="514" y="778"/>
                </a:lnTo>
                <a:lnTo>
                  <a:pt x="504" y="792"/>
                </a:lnTo>
                <a:lnTo>
                  <a:pt x="496" y="806"/>
                </a:lnTo>
                <a:lnTo>
                  <a:pt x="489" y="822"/>
                </a:lnTo>
                <a:lnTo>
                  <a:pt x="484" y="837"/>
                </a:lnTo>
                <a:lnTo>
                  <a:pt x="480" y="853"/>
                </a:lnTo>
                <a:lnTo>
                  <a:pt x="477" y="869"/>
                </a:lnTo>
                <a:lnTo>
                  <a:pt x="477" y="886"/>
                </a:lnTo>
                <a:lnTo>
                  <a:pt x="477" y="902"/>
                </a:lnTo>
                <a:lnTo>
                  <a:pt x="480" y="918"/>
                </a:lnTo>
                <a:lnTo>
                  <a:pt x="484" y="933"/>
                </a:lnTo>
                <a:lnTo>
                  <a:pt x="489" y="949"/>
                </a:lnTo>
                <a:lnTo>
                  <a:pt x="496" y="965"/>
                </a:lnTo>
                <a:lnTo>
                  <a:pt x="504" y="979"/>
                </a:lnTo>
                <a:lnTo>
                  <a:pt x="514" y="992"/>
                </a:lnTo>
                <a:lnTo>
                  <a:pt x="527" y="1005"/>
                </a:lnTo>
                <a:lnTo>
                  <a:pt x="670" y="1149"/>
                </a:lnTo>
                <a:lnTo>
                  <a:pt x="682" y="1162"/>
                </a:lnTo>
                <a:lnTo>
                  <a:pt x="693" y="1177"/>
                </a:lnTo>
                <a:lnTo>
                  <a:pt x="702" y="1192"/>
                </a:lnTo>
                <a:lnTo>
                  <a:pt x="710" y="1208"/>
                </a:lnTo>
                <a:lnTo>
                  <a:pt x="717" y="1224"/>
                </a:lnTo>
                <a:lnTo>
                  <a:pt x="723" y="1242"/>
                </a:lnTo>
                <a:lnTo>
                  <a:pt x="728" y="1260"/>
                </a:lnTo>
                <a:lnTo>
                  <a:pt x="732" y="1278"/>
                </a:lnTo>
                <a:lnTo>
                  <a:pt x="734" y="1296"/>
                </a:lnTo>
                <a:lnTo>
                  <a:pt x="735" y="1315"/>
                </a:lnTo>
                <a:lnTo>
                  <a:pt x="734" y="1333"/>
                </a:lnTo>
                <a:lnTo>
                  <a:pt x="732" y="1351"/>
                </a:lnTo>
                <a:lnTo>
                  <a:pt x="728" y="1369"/>
                </a:lnTo>
                <a:lnTo>
                  <a:pt x="723" y="1387"/>
                </a:lnTo>
                <a:lnTo>
                  <a:pt x="717" y="1403"/>
                </a:lnTo>
                <a:lnTo>
                  <a:pt x="710" y="1419"/>
                </a:lnTo>
                <a:lnTo>
                  <a:pt x="594" y="1703"/>
                </a:lnTo>
                <a:lnTo>
                  <a:pt x="587" y="1719"/>
                </a:lnTo>
                <a:lnTo>
                  <a:pt x="579" y="1736"/>
                </a:lnTo>
                <a:lnTo>
                  <a:pt x="570" y="1751"/>
                </a:lnTo>
                <a:lnTo>
                  <a:pt x="560" y="1766"/>
                </a:lnTo>
                <a:lnTo>
                  <a:pt x="549" y="1780"/>
                </a:lnTo>
                <a:lnTo>
                  <a:pt x="536" y="1793"/>
                </a:lnTo>
                <a:lnTo>
                  <a:pt x="523" y="1806"/>
                </a:lnTo>
                <a:lnTo>
                  <a:pt x="508" y="1818"/>
                </a:lnTo>
                <a:lnTo>
                  <a:pt x="493" y="1828"/>
                </a:lnTo>
                <a:lnTo>
                  <a:pt x="477" y="1837"/>
                </a:lnTo>
                <a:lnTo>
                  <a:pt x="460" y="1845"/>
                </a:lnTo>
                <a:lnTo>
                  <a:pt x="443" y="1852"/>
                </a:lnTo>
                <a:lnTo>
                  <a:pt x="426" y="1857"/>
                </a:lnTo>
                <a:lnTo>
                  <a:pt x="409" y="1861"/>
                </a:lnTo>
                <a:lnTo>
                  <a:pt x="391" y="1864"/>
                </a:lnTo>
                <a:lnTo>
                  <a:pt x="373" y="1865"/>
                </a:lnTo>
                <a:lnTo>
                  <a:pt x="170" y="1864"/>
                </a:lnTo>
                <a:lnTo>
                  <a:pt x="152" y="1865"/>
                </a:lnTo>
                <a:lnTo>
                  <a:pt x="136" y="1868"/>
                </a:lnTo>
                <a:lnTo>
                  <a:pt x="120" y="1873"/>
                </a:lnTo>
                <a:lnTo>
                  <a:pt x="104" y="1879"/>
                </a:lnTo>
                <a:lnTo>
                  <a:pt x="89" y="1886"/>
                </a:lnTo>
                <a:lnTo>
                  <a:pt x="75" y="1894"/>
                </a:lnTo>
                <a:lnTo>
                  <a:pt x="62" y="1904"/>
                </a:lnTo>
                <a:lnTo>
                  <a:pt x="50" y="1915"/>
                </a:lnTo>
                <a:lnTo>
                  <a:pt x="39" y="1926"/>
                </a:lnTo>
                <a:lnTo>
                  <a:pt x="30" y="1939"/>
                </a:lnTo>
                <a:lnTo>
                  <a:pt x="20" y="1954"/>
                </a:lnTo>
                <a:lnTo>
                  <a:pt x="13" y="1969"/>
                </a:lnTo>
                <a:lnTo>
                  <a:pt x="8" y="1984"/>
                </a:lnTo>
                <a:lnTo>
                  <a:pt x="3" y="2000"/>
                </a:lnTo>
                <a:lnTo>
                  <a:pt x="1" y="2018"/>
                </a:lnTo>
                <a:lnTo>
                  <a:pt x="0" y="2035"/>
                </a:lnTo>
                <a:lnTo>
                  <a:pt x="0" y="2374"/>
                </a:lnTo>
                <a:lnTo>
                  <a:pt x="1" y="2391"/>
                </a:lnTo>
                <a:lnTo>
                  <a:pt x="3" y="2408"/>
                </a:lnTo>
                <a:lnTo>
                  <a:pt x="8" y="2424"/>
                </a:lnTo>
                <a:lnTo>
                  <a:pt x="13" y="2440"/>
                </a:lnTo>
                <a:lnTo>
                  <a:pt x="20" y="2454"/>
                </a:lnTo>
                <a:lnTo>
                  <a:pt x="30" y="2468"/>
                </a:lnTo>
                <a:lnTo>
                  <a:pt x="39" y="2481"/>
                </a:lnTo>
                <a:lnTo>
                  <a:pt x="50" y="2493"/>
                </a:lnTo>
                <a:lnTo>
                  <a:pt x="62" y="2504"/>
                </a:lnTo>
                <a:lnTo>
                  <a:pt x="75" y="2515"/>
                </a:lnTo>
                <a:lnTo>
                  <a:pt x="89" y="2523"/>
                </a:lnTo>
                <a:lnTo>
                  <a:pt x="104" y="2530"/>
                </a:lnTo>
                <a:lnTo>
                  <a:pt x="120" y="2536"/>
                </a:lnTo>
                <a:lnTo>
                  <a:pt x="136" y="2540"/>
                </a:lnTo>
                <a:lnTo>
                  <a:pt x="152" y="2542"/>
                </a:lnTo>
                <a:lnTo>
                  <a:pt x="170" y="2543"/>
                </a:lnTo>
                <a:lnTo>
                  <a:pt x="373" y="2543"/>
                </a:lnTo>
                <a:lnTo>
                  <a:pt x="391" y="2544"/>
                </a:lnTo>
                <a:lnTo>
                  <a:pt x="408" y="2547"/>
                </a:lnTo>
                <a:lnTo>
                  <a:pt x="426" y="2551"/>
                </a:lnTo>
                <a:lnTo>
                  <a:pt x="443" y="2556"/>
                </a:lnTo>
                <a:lnTo>
                  <a:pt x="460" y="2563"/>
                </a:lnTo>
                <a:lnTo>
                  <a:pt x="477" y="2571"/>
                </a:lnTo>
                <a:lnTo>
                  <a:pt x="492" y="2581"/>
                </a:lnTo>
                <a:lnTo>
                  <a:pt x="507" y="2591"/>
                </a:lnTo>
                <a:lnTo>
                  <a:pt x="523" y="2603"/>
                </a:lnTo>
                <a:lnTo>
                  <a:pt x="536" y="2615"/>
                </a:lnTo>
                <a:lnTo>
                  <a:pt x="549" y="2628"/>
                </a:lnTo>
                <a:lnTo>
                  <a:pt x="560" y="2642"/>
                </a:lnTo>
                <a:lnTo>
                  <a:pt x="570" y="2658"/>
                </a:lnTo>
                <a:lnTo>
                  <a:pt x="579" y="2673"/>
                </a:lnTo>
                <a:lnTo>
                  <a:pt x="586" y="2689"/>
                </a:lnTo>
                <a:lnTo>
                  <a:pt x="593" y="2705"/>
                </a:lnTo>
                <a:lnTo>
                  <a:pt x="710" y="2989"/>
                </a:lnTo>
                <a:lnTo>
                  <a:pt x="717" y="3006"/>
                </a:lnTo>
                <a:lnTo>
                  <a:pt x="723" y="3022"/>
                </a:lnTo>
                <a:lnTo>
                  <a:pt x="728" y="3039"/>
                </a:lnTo>
                <a:lnTo>
                  <a:pt x="732" y="3057"/>
                </a:lnTo>
                <a:lnTo>
                  <a:pt x="734" y="3075"/>
                </a:lnTo>
                <a:lnTo>
                  <a:pt x="735" y="3094"/>
                </a:lnTo>
                <a:lnTo>
                  <a:pt x="734" y="3112"/>
                </a:lnTo>
                <a:lnTo>
                  <a:pt x="732" y="3130"/>
                </a:lnTo>
                <a:lnTo>
                  <a:pt x="727" y="3149"/>
                </a:lnTo>
                <a:lnTo>
                  <a:pt x="723" y="3166"/>
                </a:lnTo>
                <a:lnTo>
                  <a:pt x="717" y="3184"/>
                </a:lnTo>
                <a:lnTo>
                  <a:pt x="710" y="3200"/>
                </a:lnTo>
                <a:lnTo>
                  <a:pt x="702" y="3217"/>
                </a:lnTo>
                <a:lnTo>
                  <a:pt x="693" y="3232"/>
                </a:lnTo>
                <a:lnTo>
                  <a:pt x="682" y="3246"/>
                </a:lnTo>
                <a:lnTo>
                  <a:pt x="670" y="3259"/>
                </a:lnTo>
                <a:lnTo>
                  <a:pt x="526" y="3403"/>
                </a:lnTo>
                <a:lnTo>
                  <a:pt x="514" y="3415"/>
                </a:lnTo>
                <a:lnTo>
                  <a:pt x="504" y="3430"/>
                </a:lnTo>
                <a:lnTo>
                  <a:pt x="496" y="3444"/>
                </a:lnTo>
                <a:lnTo>
                  <a:pt x="489" y="3459"/>
                </a:lnTo>
                <a:lnTo>
                  <a:pt x="483" y="3474"/>
                </a:lnTo>
                <a:lnTo>
                  <a:pt x="480" y="3490"/>
                </a:lnTo>
                <a:lnTo>
                  <a:pt x="477" y="3507"/>
                </a:lnTo>
                <a:lnTo>
                  <a:pt x="477" y="3523"/>
                </a:lnTo>
                <a:lnTo>
                  <a:pt x="477" y="3539"/>
                </a:lnTo>
                <a:lnTo>
                  <a:pt x="480" y="3555"/>
                </a:lnTo>
                <a:lnTo>
                  <a:pt x="483" y="3572"/>
                </a:lnTo>
                <a:lnTo>
                  <a:pt x="489" y="3587"/>
                </a:lnTo>
                <a:lnTo>
                  <a:pt x="496" y="3602"/>
                </a:lnTo>
                <a:lnTo>
                  <a:pt x="504" y="3616"/>
                </a:lnTo>
                <a:lnTo>
                  <a:pt x="514" y="3630"/>
                </a:lnTo>
                <a:lnTo>
                  <a:pt x="526" y="3643"/>
                </a:lnTo>
                <a:lnTo>
                  <a:pt x="766" y="3883"/>
                </a:lnTo>
                <a:lnTo>
                  <a:pt x="779" y="3894"/>
                </a:lnTo>
                <a:lnTo>
                  <a:pt x="792" y="3904"/>
                </a:lnTo>
                <a:lnTo>
                  <a:pt x="807" y="3913"/>
                </a:lnTo>
                <a:lnTo>
                  <a:pt x="822" y="3921"/>
                </a:lnTo>
                <a:lnTo>
                  <a:pt x="837" y="3926"/>
                </a:lnTo>
                <a:lnTo>
                  <a:pt x="853" y="3930"/>
                </a:lnTo>
                <a:lnTo>
                  <a:pt x="869" y="3932"/>
                </a:lnTo>
                <a:lnTo>
                  <a:pt x="886" y="3933"/>
                </a:lnTo>
                <a:lnTo>
                  <a:pt x="902" y="3932"/>
                </a:lnTo>
                <a:lnTo>
                  <a:pt x="918" y="3930"/>
                </a:lnTo>
                <a:lnTo>
                  <a:pt x="934" y="3926"/>
                </a:lnTo>
                <a:lnTo>
                  <a:pt x="950" y="3921"/>
                </a:lnTo>
                <a:lnTo>
                  <a:pt x="965" y="3913"/>
                </a:lnTo>
                <a:lnTo>
                  <a:pt x="979" y="3904"/>
                </a:lnTo>
                <a:lnTo>
                  <a:pt x="993" y="3894"/>
                </a:lnTo>
                <a:lnTo>
                  <a:pt x="1005" y="3883"/>
                </a:lnTo>
                <a:lnTo>
                  <a:pt x="1150" y="3739"/>
                </a:lnTo>
                <a:lnTo>
                  <a:pt x="1163" y="3727"/>
                </a:lnTo>
                <a:lnTo>
                  <a:pt x="1177" y="3717"/>
                </a:lnTo>
                <a:lnTo>
                  <a:pt x="1192" y="3706"/>
                </a:lnTo>
                <a:lnTo>
                  <a:pt x="1208" y="3698"/>
                </a:lnTo>
                <a:lnTo>
                  <a:pt x="1225" y="3691"/>
                </a:lnTo>
                <a:lnTo>
                  <a:pt x="1243" y="3685"/>
                </a:lnTo>
                <a:lnTo>
                  <a:pt x="1260" y="3681"/>
                </a:lnTo>
                <a:lnTo>
                  <a:pt x="1278" y="3678"/>
                </a:lnTo>
                <a:lnTo>
                  <a:pt x="1296" y="3675"/>
                </a:lnTo>
                <a:lnTo>
                  <a:pt x="1315" y="3675"/>
                </a:lnTo>
                <a:lnTo>
                  <a:pt x="1333" y="3675"/>
                </a:lnTo>
                <a:lnTo>
                  <a:pt x="1351" y="3677"/>
                </a:lnTo>
                <a:lnTo>
                  <a:pt x="1370" y="3681"/>
                </a:lnTo>
                <a:lnTo>
                  <a:pt x="1387" y="3685"/>
                </a:lnTo>
                <a:lnTo>
                  <a:pt x="1403" y="3691"/>
                </a:lnTo>
                <a:lnTo>
                  <a:pt x="1419" y="3699"/>
                </a:lnTo>
                <a:lnTo>
                  <a:pt x="1703" y="3816"/>
                </a:lnTo>
                <a:lnTo>
                  <a:pt x="1719" y="3822"/>
                </a:lnTo>
                <a:lnTo>
                  <a:pt x="1736" y="3829"/>
                </a:lnTo>
                <a:lnTo>
                  <a:pt x="1751" y="3838"/>
                </a:lnTo>
                <a:lnTo>
                  <a:pt x="1766" y="3848"/>
                </a:lnTo>
                <a:lnTo>
                  <a:pt x="1780" y="3861"/>
                </a:lnTo>
                <a:lnTo>
                  <a:pt x="1793" y="3873"/>
                </a:lnTo>
                <a:lnTo>
                  <a:pt x="1807" y="3887"/>
                </a:lnTo>
                <a:lnTo>
                  <a:pt x="1818" y="3901"/>
                </a:lnTo>
                <a:lnTo>
                  <a:pt x="1828" y="3916"/>
                </a:lnTo>
                <a:lnTo>
                  <a:pt x="1837" y="3933"/>
                </a:lnTo>
                <a:lnTo>
                  <a:pt x="1845" y="3949"/>
                </a:lnTo>
                <a:lnTo>
                  <a:pt x="1852" y="3966"/>
                </a:lnTo>
                <a:lnTo>
                  <a:pt x="1858" y="3983"/>
                </a:lnTo>
                <a:lnTo>
                  <a:pt x="1861" y="4001"/>
                </a:lnTo>
                <a:lnTo>
                  <a:pt x="1864" y="4019"/>
                </a:lnTo>
                <a:lnTo>
                  <a:pt x="1866" y="4036"/>
                </a:lnTo>
                <a:lnTo>
                  <a:pt x="1866" y="4239"/>
                </a:lnTo>
                <a:lnTo>
                  <a:pt x="1867" y="4256"/>
                </a:lnTo>
                <a:lnTo>
                  <a:pt x="1869" y="4272"/>
                </a:lnTo>
                <a:lnTo>
                  <a:pt x="1873" y="4289"/>
                </a:lnTo>
                <a:lnTo>
                  <a:pt x="1879" y="4305"/>
                </a:lnTo>
                <a:lnTo>
                  <a:pt x="1886" y="4319"/>
                </a:lnTo>
                <a:lnTo>
                  <a:pt x="1894" y="4333"/>
                </a:lnTo>
                <a:lnTo>
                  <a:pt x="1904" y="4347"/>
                </a:lnTo>
                <a:lnTo>
                  <a:pt x="1915" y="4359"/>
                </a:lnTo>
                <a:lnTo>
                  <a:pt x="1927" y="4370"/>
                </a:lnTo>
                <a:lnTo>
                  <a:pt x="1941" y="4379"/>
                </a:lnTo>
                <a:lnTo>
                  <a:pt x="1954" y="4388"/>
                </a:lnTo>
                <a:lnTo>
                  <a:pt x="1969" y="4395"/>
                </a:lnTo>
                <a:lnTo>
                  <a:pt x="1984" y="4400"/>
                </a:lnTo>
                <a:lnTo>
                  <a:pt x="2000" y="4405"/>
                </a:lnTo>
                <a:lnTo>
                  <a:pt x="2018" y="4407"/>
                </a:lnTo>
                <a:lnTo>
                  <a:pt x="2035" y="4408"/>
                </a:lnTo>
                <a:lnTo>
                  <a:pt x="2374" y="4408"/>
                </a:lnTo>
                <a:lnTo>
                  <a:pt x="2391" y="4407"/>
                </a:lnTo>
                <a:lnTo>
                  <a:pt x="2408" y="4405"/>
                </a:lnTo>
                <a:lnTo>
                  <a:pt x="2424" y="4400"/>
                </a:lnTo>
                <a:lnTo>
                  <a:pt x="2440" y="4395"/>
                </a:lnTo>
                <a:lnTo>
                  <a:pt x="2455" y="4388"/>
                </a:lnTo>
                <a:lnTo>
                  <a:pt x="2469" y="4379"/>
                </a:lnTo>
                <a:lnTo>
                  <a:pt x="2481" y="4370"/>
                </a:lnTo>
                <a:lnTo>
                  <a:pt x="2493" y="4359"/>
                </a:lnTo>
                <a:lnTo>
                  <a:pt x="2505" y="4347"/>
                </a:lnTo>
                <a:lnTo>
                  <a:pt x="2515" y="4333"/>
                </a:lnTo>
                <a:lnTo>
                  <a:pt x="2523" y="4319"/>
                </a:lnTo>
                <a:lnTo>
                  <a:pt x="2530" y="4305"/>
                </a:lnTo>
                <a:lnTo>
                  <a:pt x="2536" y="4289"/>
                </a:lnTo>
                <a:lnTo>
                  <a:pt x="2540" y="4272"/>
                </a:lnTo>
                <a:lnTo>
                  <a:pt x="2543" y="4256"/>
                </a:lnTo>
                <a:lnTo>
                  <a:pt x="2543" y="4239"/>
                </a:lnTo>
                <a:lnTo>
                  <a:pt x="2543" y="4036"/>
                </a:lnTo>
                <a:lnTo>
                  <a:pt x="2544" y="4019"/>
                </a:lnTo>
                <a:lnTo>
                  <a:pt x="2547" y="4001"/>
                </a:lnTo>
                <a:lnTo>
                  <a:pt x="2551" y="3983"/>
                </a:lnTo>
                <a:lnTo>
                  <a:pt x="2556" y="3966"/>
                </a:lnTo>
                <a:lnTo>
                  <a:pt x="2563" y="3949"/>
                </a:lnTo>
                <a:lnTo>
                  <a:pt x="2571" y="3933"/>
                </a:lnTo>
                <a:lnTo>
                  <a:pt x="2581" y="3916"/>
                </a:lnTo>
                <a:lnTo>
                  <a:pt x="2591" y="3901"/>
                </a:lnTo>
                <a:lnTo>
                  <a:pt x="2603" y="3887"/>
                </a:lnTo>
                <a:lnTo>
                  <a:pt x="2615" y="3873"/>
                </a:lnTo>
                <a:lnTo>
                  <a:pt x="2628" y="3861"/>
                </a:lnTo>
                <a:lnTo>
                  <a:pt x="2642" y="3848"/>
                </a:lnTo>
                <a:lnTo>
                  <a:pt x="2658" y="3838"/>
                </a:lnTo>
                <a:lnTo>
                  <a:pt x="2673" y="3829"/>
                </a:lnTo>
                <a:lnTo>
                  <a:pt x="2689" y="3822"/>
                </a:lnTo>
                <a:lnTo>
                  <a:pt x="2705" y="3816"/>
                </a:lnTo>
                <a:lnTo>
                  <a:pt x="2989" y="3699"/>
                </a:lnTo>
                <a:lnTo>
                  <a:pt x="3006" y="3691"/>
                </a:lnTo>
                <a:lnTo>
                  <a:pt x="3022" y="3685"/>
                </a:lnTo>
                <a:lnTo>
                  <a:pt x="3039" y="3681"/>
                </a:lnTo>
                <a:lnTo>
                  <a:pt x="3057" y="3677"/>
                </a:lnTo>
                <a:lnTo>
                  <a:pt x="3076" y="3675"/>
                </a:lnTo>
                <a:lnTo>
                  <a:pt x="3094" y="3675"/>
                </a:lnTo>
                <a:lnTo>
                  <a:pt x="3112" y="3675"/>
                </a:lnTo>
                <a:lnTo>
                  <a:pt x="3130" y="3678"/>
                </a:lnTo>
                <a:lnTo>
                  <a:pt x="3149" y="3681"/>
                </a:lnTo>
                <a:lnTo>
                  <a:pt x="3167" y="3685"/>
                </a:lnTo>
                <a:lnTo>
                  <a:pt x="3184" y="3691"/>
                </a:lnTo>
                <a:lnTo>
                  <a:pt x="3201" y="3698"/>
                </a:lnTo>
                <a:lnTo>
                  <a:pt x="3217" y="3706"/>
                </a:lnTo>
                <a:lnTo>
                  <a:pt x="3232" y="3717"/>
                </a:lnTo>
                <a:lnTo>
                  <a:pt x="3246" y="3727"/>
                </a:lnTo>
                <a:lnTo>
                  <a:pt x="3259" y="3739"/>
                </a:lnTo>
                <a:lnTo>
                  <a:pt x="3403" y="3883"/>
                </a:lnTo>
                <a:lnTo>
                  <a:pt x="3415" y="3894"/>
                </a:lnTo>
                <a:lnTo>
                  <a:pt x="3430" y="3904"/>
                </a:lnTo>
                <a:lnTo>
                  <a:pt x="3444" y="3913"/>
                </a:lnTo>
                <a:lnTo>
                  <a:pt x="3459" y="3921"/>
                </a:lnTo>
                <a:lnTo>
                  <a:pt x="3474" y="3926"/>
                </a:lnTo>
                <a:lnTo>
                  <a:pt x="3490" y="3930"/>
                </a:lnTo>
                <a:lnTo>
                  <a:pt x="3507" y="3932"/>
                </a:lnTo>
                <a:lnTo>
                  <a:pt x="3523" y="3933"/>
                </a:lnTo>
                <a:lnTo>
                  <a:pt x="3539" y="3932"/>
                </a:lnTo>
                <a:lnTo>
                  <a:pt x="3555" y="3930"/>
                </a:lnTo>
                <a:lnTo>
                  <a:pt x="3572" y="3926"/>
                </a:lnTo>
                <a:lnTo>
                  <a:pt x="3587" y="3921"/>
                </a:lnTo>
                <a:lnTo>
                  <a:pt x="3602" y="3913"/>
                </a:lnTo>
                <a:lnTo>
                  <a:pt x="3616" y="3904"/>
                </a:lnTo>
                <a:lnTo>
                  <a:pt x="3630" y="3894"/>
                </a:lnTo>
                <a:lnTo>
                  <a:pt x="3643" y="3883"/>
                </a:lnTo>
                <a:lnTo>
                  <a:pt x="3883" y="3643"/>
                </a:lnTo>
                <a:lnTo>
                  <a:pt x="3895" y="3630"/>
                </a:lnTo>
                <a:lnTo>
                  <a:pt x="3904" y="3616"/>
                </a:lnTo>
                <a:lnTo>
                  <a:pt x="3913" y="3602"/>
                </a:lnTo>
                <a:lnTo>
                  <a:pt x="3920" y="3587"/>
                </a:lnTo>
                <a:lnTo>
                  <a:pt x="3926" y="3572"/>
                </a:lnTo>
                <a:lnTo>
                  <a:pt x="3930" y="3555"/>
                </a:lnTo>
                <a:lnTo>
                  <a:pt x="3932" y="3539"/>
                </a:lnTo>
                <a:lnTo>
                  <a:pt x="3933" y="3523"/>
                </a:lnTo>
                <a:lnTo>
                  <a:pt x="3932" y="3507"/>
                </a:lnTo>
                <a:lnTo>
                  <a:pt x="3930" y="3490"/>
                </a:lnTo>
                <a:lnTo>
                  <a:pt x="3926" y="3474"/>
                </a:lnTo>
                <a:lnTo>
                  <a:pt x="3920" y="3459"/>
                </a:lnTo>
                <a:lnTo>
                  <a:pt x="3913" y="3444"/>
                </a:lnTo>
                <a:lnTo>
                  <a:pt x="3904" y="3430"/>
                </a:lnTo>
                <a:lnTo>
                  <a:pt x="3895" y="3415"/>
                </a:lnTo>
                <a:lnTo>
                  <a:pt x="3883" y="3403"/>
                </a:lnTo>
                <a:lnTo>
                  <a:pt x="3739" y="3259"/>
                </a:lnTo>
                <a:lnTo>
                  <a:pt x="3727" y="3246"/>
                </a:lnTo>
                <a:lnTo>
                  <a:pt x="3717" y="3232"/>
                </a:lnTo>
                <a:lnTo>
                  <a:pt x="3706" y="3217"/>
                </a:lnTo>
                <a:lnTo>
                  <a:pt x="3698" y="3200"/>
                </a:lnTo>
                <a:lnTo>
                  <a:pt x="3691" y="3184"/>
                </a:lnTo>
                <a:lnTo>
                  <a:pt x="3685" y="3166"/>
                </a:lnTo>
                <a:lnTo>
                  <a:pt x="3681" y="3149"/>
                </a:lnTo>
                <a:lnTo>
                  <a:pt x="3678" y="3130"/>
                </a:lnTo>
                <a:lnTo>
                  <a:pt x="3675" y="3112"/>
                </a:lnTo>
                <a:lnTo>
                  <a:pt x="3675" y="3094"/>
                </a:lnTo>
                <a:lnTo>
                  <a:pt x="3675" y="3075"/>
                </a:lnTo>
                <a:lnTo>
                  <a:pt x="3677" y="3057"/>
                </a:lnTo>
                <a:lnTo>
                  <a:pt x="3680" y="3039"/>
                </a:lnTo>
                <a:lnTo>
                  <a:pt x="3685" y="3022"/>
                </a:lnTo>
                <a:lnTo>
                  <a:pt x="3691" y="3006"/>
                </a:lnTo>
                <a:lnTo>
                  <a:pt x="3699" y="2989"/>
                </a:lnTo>
                <a:lnTo>
                  <a:pt x="3816" y="2705"/>
                </a:lnTo>
                <a:lnTo>
                  <a:pt x="3822" y="2689"/>
                </a:lnTo>
                <a:lnTo>
                  <a:pt x="3829" y="2673"/>
                </a:lnTo>
                <a:lnTo>
                  <a:pt x="3838" y="2658"/>
                </a:lnTo>
                <a:lnTo>
                  <a:pt x="3848" y="2642"/>
                </a:lnTo>
                <a:lnTo>
                  <a:pt x="3861" y="2628"/>
                </a:lnTo>
                <a:lnTo>
                  <a:pt x="3873" y="2615"/>
                </a:lnTo>
                <a:lnTo>
                  <a:pt x="3887" y="2603"/>
                </a:lnTo>
                <a:lnTo>
                  <a:pt x="3901" y="2591"/>
                </a:lnTo>
                <a:lnTo>
                  <a:pt x="3916" y="2581"/>
                </a:lnTo>
                <a:lnTo>
                  <a:pt x="3933" y="2571"/>
                </a:lnTo>
                <a:lnTo>
                  <a:pt x="3949" y="2563"/>
                </a:lnTo>
                <a:lnTo>
                  <a:pt x="3966" y="2556"/>
                </a:lnTo>
                <a:lnTo>
                  <a:pt x="3983" y="2551"/>
                </a:lnTo>
                <a:lnTo>
                  <a:pt x="4001" y="2547"/>
                </a:lnTo>
                <a:lnTo>
                  <a:pt x="4018" y="2544"/>
                </a:lnTo>
                <a:lnTo>
                  <a:pt x="4036" y="2543"/>
                </a:lnTo>
                <a:lnTo>
                  <a:pt x="4239" y="2543"/>
                </a:lnTo>
                <a:lnTo>
                  <a:pt x="4256" y="2543"/>
                </a:lnTo>
                <a:lnTo>
                  <a:pt x="4273" y="2540"/>
                </a:lnTo>
                <a:lnTo>
                  <a:pt x="4290" y="2536"/>
                </a:lnTo>
                <a:lnTo>
                  <a:pt x="4305" y="2530"/>
                </a:lnTo>
                <a:lnTo>
                  <a:pt x="4320" y="2523"/>
                </a:lnTo>
                <a:lnTo>
                  <a:pt x="4333" y="2515"/>
                </a:lnTo>
                <a:lnTo>
                  <a:pt x="4346" y="2504"/>
                </a:lnTo>
                <a:lnTo>
                  <a:pt x="4359" y="2493"/>
                </a:lnTo>
                <a:lnTo>
                  <a:pt x="4370" y="2481"/>
                </a:lnTo>
                <a:lnTo>
                  <a:pt x="4380" y="2469"/>
                </a:lnTo>
                <a:lnTo>
                  <a:pt x="4388" y="2455"/>
                </a:lnTo>
                <a:lnTo>
                  <a:pt x="4395" y="2440"/>
                </a:lnTo>
                <a:lnTo>
                  <a:pt x="4401" y="2424"/>
                </a:lnTo>
                <a:lnTo>
                  <a:pt x="4405" y="2408"/>
                </a:lnTo>
                <a:lnTo>
                  <a:pt x="4407" y="2391"/>
                </a:lnTo>
                <a:lnTo>
                  <a:pt x="4408" y="2374"/>
                </a:lnTo>
                <a:lnTo>
                  <a:pt x="4408" y="2035"/>
                </a:lnTo>
                <a:lnTo>
                  <a:pt x="4407" y="2018"/>
                </a:lnTo>
                <a:lnTo>
                  <a:pt x="4405" y="2000"/>
                </a:lnTo>
                <a:lnTo>
                  <a:pt x="4401" y="1984"/>
                </a:lnTo>
                <a:lnTo>
                  <a:pt x="4395" y="1969"/>
                </a:lnTo>
                <a:lnTo>
                  <a:pt x="4388" y="1954"/>
                </a:lnTo>
                <a:lnTo>
                  <a:pt x="4380" y="1939"/>
                </a:lnTo>
                <a:lnTo>
                  <a:pt x="4370" y="1926"/>
                </a:lnTo>
                <a:lnTo>
                  <a:pt x="4359" y="1915"/>
                </a:lnTo>
                <a:lnTo>
                  <a:pt x="4346" y="1904"/>
                </a:lnTo>
                <a:lnTo>
                  <a:pt x="4333" y="1894"/>
                </a:lnTo>
                <a:lnTo>
                  <a:pt x="4320" y="1886"/>
                </a:lnTo>
                <a:lnTo>
                  <a:pt x="4305" y="1879"/>
                </a:lnTo>
                <a:lnTo>
                  <a:pt x="4290" y="1873"/>
                </a:lnTo>
                <a:lnTo>
                  <a:pt x="4273" y="1868"/>
                </a:lnTo>
                <a:lnTo>
                  <a:pt x="4256" y="1865"/>
                </a:lnTo>
                <a:lnTo>
                  <a:pt x="4239" y="1864"/>
                </a:lnTo>
                <a:close/>
                <a:moveTo>
                  <a:pt x="3052" y="2204"/>
                </a:moveTo>
                <a:lnTo>
                  <a:pt x="3052" y="2204"/>
                </a:lnTo>
                <a:lnTo>
                  <a:pt x="3051" y="2248"/>
                </a:lnTo>
                <a:lnTo>
                  <a:pt x="3048" y="2290"/>
                </a:lnTo>
                <a:lnTo>
                  <a:pt x="3043" y="2333"/>
                </a:lnTo>
                <a:lnTo>
                  <a:pt x="3035" y="2375"/>
                </a:lnTo>
                <a:lnTo>
                  <a:pt x="3026" y="2415"/>
                </a:lnTo>
                <a:lnTo>
                  <a:pt x="3015" y="2456"/>
                </a:lnTo>
                <a:lnTo>
                  <a:pt x="3002" y="2495"/>
                </a:lnTo>
                <a:lnTo>
                  <a:pt x="2986" y="2534"/>
                </a:lnTo>
                <a:lnTo>
                  <a:pt x="2969" y="2571"/>
                </a:lnTo>
                <a:lnTo>
                  <a:pt x="2950" y="2608"/>
                </a:lnTo>
                <a:lnTo>
                  <a:pt x="2929" y="2643"/>
                </a:lnTo>
                <a:lnTo>
                  <a:pt x="2908" y="2678"/>
                </a:lnTo>
                <a:lnTo>
                  <a:pt x="2884" y="2711"/>
                </a:lnTo>
                <a:lnTo>
                  <a:pt x="2858" y="2743"/>
                </a:lnTo>
                <a:lnTo>
                  <a:pt x="2832" y="2774"/>
                </a:lnTo>
                <a:lnTo>
                  <a:pt x="2805" y="2804"/>
                </a:lnTo>
                <a:lnTo>
                  <a:pt x="2775" y="2831"/>
                </a:lnTo>
                <a:lnTo>
                  <a:pt x="2744" y="2858"/>
                </a:lnTo>
                <a:lnTo>
                  <a:pt x="2712" y="2883"/>
                </a:lnTo>
                <a:lnTo>
                  <a:pt x="2679" y="2907"/>
                </a:lnTo>
                <a:lnTo>
                  <a:pt x="2644" y="2928"/>
                </a:lnTo>
                <a:lnTo>
                  <a:pt x="2609" y="2949"/>
                </a:lnTo>
                <a:lnTo>
                  <a:pt x="2572" y="2968"/>
                </a:lnTo>
                <a:lnTo>
                  <a:pt x="2535" y="2985"/>
                </a:lnTo>
                <a:lnTo>
                  <a:pt x="2496" y="3000"/>
                </a:lnTo>
                <a:lnTo>
                  <a:pt x="2457" y="3014"/>
                </a:lnTo>
                <a:lnTo>
                  <a:pt x="2416" y="3025"/>
                </a:lnTo>
                <a:lnTo>
                  <a:pt x="2376" y="3034"/>
                </a:lnTo>
                <a:lnTo>
                  <a:pt x="2334" y="3042"/>
                </a:lnTo>
                <a:lnTo>
                  <a:pt x="2292" y="3047"/>
                </a:lnTo>
                <a:lnTo>
                  <a:pt x="2249" y="3050"/>
                </a:lnTo>
                <a:lnTo>
                  <a:pt x="2205" y="3051"/>
                </a:lnTo>
                <a:lnTo>
                  <a:pt x="2162" y="3050"/>
                </a:lnTo>
                <a:lnTo>
                  <a:pt x="2118" y="3047"/>
                </a:lnTo>
                <a:lnTo>
                  <a:pt x="2075" y="3042"/>
                </a:lnTo>
                <a:lnTo>
                  <a:pt x="2034" y="3034"/>
                </a:lnTo>
                <a:lnTo>
                  <a:pt x="1993" y="3025"/>
                </a:lnTo>
                <a:lnTo>
                  <a:pt x="1953" y="3014"/>
                </a:lnTo>
                <a:lnTo>
                  <a:pt x="1913" y="3000"/>
                </a:lnTo>
                <a:lnTo>
                  <a:pt x="1875" y="2985"/>
                </a:lnTo>
                <a:lnTo>
                  <a:pt x="1837" y="2968"/>
                </a:lnTo>
                <a:lnTo>
                  <a:pt x="1801" y="2949"/>
                </a:lnTo>
                <a:lnTo>
                  <a:pt x="1765" y="2928"/>
                </a:lnTo>
                <a:lnTo>
                  <a:pt x="1731" y="2907"/>
                </a:lnTo>
                <a:lnTo>
                  <a:pt x="1697" y="2883"/>
                </a:lnTo>
                <a:lnTo>
                  <a:pt x="1666" y="2858"/>
                </a:lnTo>
                <a:lnTo>
                  <a:pt x="1635" y="2831"/>
                </a:lnTo>
                <a:lnTo>
                  <a:pt x="1605" y="2804"/>
                </a:lnTo>
                <a:lnTo>
                  <a:pt x="1577" y="2774"/>
                </a:lnTo>
                <a:lnTo>
                  <a:pt x="1551" y="2743"/>
                </a:lnTo>
                <a:lnTo>
                  <a:pt x="1526" y="2711"/>
                </a:lnTo>
                <a:lnTo>
                  <a:pt x="1501" y="2678"/>
                </a:lnTo>
                <a:lnTo>
                  <a:pt x="1480" y="2643"/>
                </a:lnTo>
                <a:lnTo>
                  <a:pt x="1460" y="2608"/>
                </a:lnTo>
                <a:lnTo>
                  <a:pt x="1441" y="2571"/>
                </a:lnTo>
                <a:lnTo>
                  <a:pt x="1423" y="2534"/>
                </a:lnTo>
                <a:lnTo>
                  <a:pt x="1408" y="2495"/>
                </a:lnTo>
                <a:lnTo>
                  <a:pt x="1395" y="2456"/>
                </a:lnTo>
                <a:lnTo>
                  <a:pt x="1384" y="2415"/>
                </a:lnTo>
                <a:lnTo>
                  <a:pt x="1375" y="2375"/>
                </a:lnTo>
                <a:lnTo>
                  <a:pt x="1366" y="2333"/>
                </a:lnTo>
                <a:lnTo>
                  <a:pt x="1361" y="2290"/>
                </a:lnTo>
                <a:lnTo>
                  <a:pt x="1358" y="2248"/>
                </a:lnTo>
                <a:lnTo>
                  <a:pt x="1357" y="2204"/>
                </a:lnTo>
                <a:lnTo>
                  <a:pt x="1358" y="2161"/>
                </a:lnTo>
                <a:lnTo>
                  <a:pt x="1361" y="2117"/>
                </a:lnTo>
                <a:lnTo>
                  <a:pt x="1366" y="2074"/>
                </a:lnTo>
                <a:lnTo>
                  <a:pt x="1375" y="2033"/>
                </a:lnTo>
                <a:lnTo>
                  <a:pt x="1384" y="1992"/>
                </a:lnTo>
                <a:lnTo>
                  <a:pt x="1395" y="1952"/>
                </a:lnTo>
                <a:lnTo>
                  <a:pt x="1408" y="1912"/>
                </a:lnTo>
                <a:lnTo>
                  <a:pt x="1423" y="1874"/>
                </a:lnTo>
                <a:lnTo>
                  <a:pt x="1441" y="1836"/>
                </a:lnTo>
                <a:lnTo>
                  <a:pt x="1460" y="1799"/>
                </a:lnTo>
                <a:lnTo>
                  <a:pt x="1480" y="1764"/>
                </a:lnTo>
                <a:lnTo>
                  <a:pt x="1501" y="1729"/>
                </a:lnTo>
                <a:lnTo>
                  <a:pt x="1526" y="1697"/>
                </a:lnTo>
                <a:lnTo>
                  <a:pt x="1551" y="1665"/>
                </a:lnTo>
                <a:lnTo>
                  <a:pt x="1577" y="1634"/>
                </a:lnTo>
                <a:lnTo>
                  <a:pt x="1605" y="1605"/>
                </a:lnTo>
                <a:lnTo>
                  <a:pt x="1635" y="1576"/>
                </a:lnTo>
                <a:lnTo>
                  <a:pt x="1666" y="1550"/>
                </a:lnTo>
                <a:lnTo>
                  <a:pt x="1697" y="1525"/>
                </a:lnTo>
                <a:lnTo>
                  <a:pt x="1731" y="1501"/>
                </a:lnTo>
                <a:lnTo>
                  <a:pt x="1765" y="1479"/>
                </a:lnTo>
                <a:lnTo>
                  <a:pt x="1801" y="1459"/>
                </a:lnTo>
                <a:lnTo>
                  <a:pt x="1837" y="1439"/>
                </a:lnTo>
                <a:lnTo>
                  <a:pt x="1875" y="1423"/>
                </a:lnTo>
                <a:lnTo>
                  <a:pt x="1913" y="1408"/>
                </a:lnTo>
                <a:lnTo>
                  <a:pt x="1953" y="1394"/>
                </a:lnTo>
                <a:lnTo>
                  <a:pt x="1993" y="1383"/>
                </a:lnTo>
                <a:lnTo>
                  <a:pt x="2034" y="1373"/>
                </a:lnTo>
                <a:lnTo>
                  <a:pt x="2075" y="1365"/>
                </a:lnTo>
                <a:lnTo>
                  <a:pt x="2118" y="1360"/>
                </a:lnTo>
                <a:lnTo>
                  <a:pt x="2162" y="1357"/>
                </a:lnTo>
                <a:lnTo>
                  <a:pt x="2205" y="1356"/>
                </a:lnTo>
                <a:lnTo>
                  <a:pt x="2249" y="1357"/>
                </a:lnTo>
                <a:lnTo>
                  <a:pt x="2292" y="1360"/>
                </a:lnTo>
                <a:lnTo>
                  <a:pt x="2334" y="1365"/>
                </a:lnTo>
                <a:lnTo>
                  <a:pt x="2376" y="1373"/>
                </a:lnTo>
                <a:lnTo>
                  <a:pt x="2416" y="1383"/>
                </a:lnTo>
                <a:lnTo>
                  <a:pt x="2457" y="1394"/>
                </a:lnTo>
                <a:lnTo>
                  <a:pt x="2496" y="1408"/>
                </a:lnTo>
                <a:lnTo>
                  <a:pt x="2535" y="1423"/>
                </a:lnTo>
                <a:lnTo>
                  <a:pt x="2572" y="1439"/>
                </a:lnTo>
                <a:lnTo>
                  <a:pt x="2609" y="1459"/>
                </a:lnTo>
                <a:lnTo>
                  <a:pt x="2644" y="1479"/>
                </a:lnTo>
                <a:lnTo>
                  <a:pt x="2679" y="1501"/>
                </a:lnTo>
                <a:lnTo>
                  <a:pt x="2712" y="1525"/>
                </a:lnTo>
                <a:lnTo>
                  <a:pt x="2744" y="1550"/>
                </a:lnTo>
                <a:lnTo>
                  <a:pt x="2775" y="1576"/>
                </a:lnTo>
                <a:lnTo>
                  <a:pt x="2805" y="1605"/>
                </a:lnTo>
                <a:lnTo>
                  <a:pt x="2832" y="1634"/>
                </a:lnTo>
                <a:lnTo>
                  <a:pt x="2858" y="1665"/>
                </a:lnTo>
                <a:lnTo>
                  <a:pt x="2884" y="1697"/>
                </a:lnTo>
                <a:lnTo>
                  <a:pt x="2908" y="1729"/>
                </a:lnTo>
                <a:lnTo>
                  <a:pt x="2929" y="1764"/>
                </a:lnTo>
                <a:lnTo>
                  <a:pt x="2950" y="1799"/>
                </a:lnTo>
                <a:lnTo>
                  <a:pt x="2969" y="1836"/>
                </a:lnTo>
                <a:lnTo>
                  <a:pt x="2986" y="1874"/>
                </a:lnTo>
                <a:lnTo>
                  <a:pt x="3002" y="1912"/>
                </a:lnTo>
                <a:lnTo>
                  <a:pt x="3015" y="1952"/>
                </a:lnTo>
                <a:lnTo>
                  <a:pt x="3026" y="1992"/>
                </a:lnTo>
                <a:lnTo>
                  <a:pt x="3035" y="2033"/>
                </a:lnTo>
                <a:lnTo>
                  <a:pt x="3043" y="2074"/>
                </a:lnTo>
                <a:lnTo>
                  <a:pt x="3048" y="2117"/>
                </a:lnTo>
                <a:lnTo>
                  <a:pt x="3051" y="2161"/>
                </a:lnTo>
                <a:lnTo>
                  <a:pt x="3052" y="2204"/>
                </a:lnTo>
                <a:close/>
              </a:path>
            </a:pathLst>
          </a:custGeom>
          <a:noFill/>
          <a:ln w="19050">
            <a:solidFill>
              <a:srgbClr val="004E92"/>
            </a:solidFill>
            <a:prstDash val="solid"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4000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1918AA26-9C43-4827-ABF9-E792526634E7}"/>
              </a:ext>
            </a:extLst>
          </p:cNvPr>
          <p:cNvSpPr/>
          <p:nvPr/>
        </p:nvSpPr>
        <p:spPr>
          <a:xfrm>
            <a:off x="5673090" y="1916430"/>
            <a:ext cx="845820" cy="845820"/>
          </a:xfrm>
          <a:prstGeom prst="ellipse">
            <a:avLst/>
          </a:prstGeom>
          <a:solidFill>
            <a:srgbClr val="004E9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B9DFD783-1263-46AA-B373-D8CFFA8171D6}"/>
              </a:ext>
            </a:extLst>
          </p:cNvPr>
          <p:cNvSpPr/>
          <p:nvPr/>
        </p:nvSpPr>
        <p:spPr>
          <a:xfrm>
            <a:off x="5673090" y="4571365"/>
            <a:ext cx="845820" cy="845820"/>
          </a:xfrm>
          <a:prstGeom prst="ellipse">
            <a:avLst/>
          </a:prstGeom>
          <a:solidFill>
            <a:srgbClr val="004E9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AD01BA05-27E5-4FD7-85DE-6248D4ED2B45}"/>
              </a:ext>
            </a:extLst>
          </p:cNvPr>
          <p:cNvSpPr/>
          <p:nvPr/>
        </p:nvSpPr>
        <p:spPr>
          <a:xfrm>
            <a:off x="4330065" y="3234055"/>
            <a:ext cx="845820" cy="845820"/>
          </a:xfrm>
          <a:prstGeom prst="ellipse">
            <a:avLst/>
          </a:prstGeom>
          <a:solidFill>
            <a:srgbClr val="004E9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F7FE0E06-560B-4B24-9201-DF909BD394B5}"/>
              </a:ext>
            </a:extLst>
          </p:cNvPr>
          <p:cNvSpPr/>
          <p:nvPr/>
        </p:nvSpPr>
        <p:spPr>
          <a:xfrm>
            <a:off x="7031355" y="3234055"/>
            <a:ext cx="845820" cy="845820"/>
          </a:xfrm>
          <a:prstGeom prst="ellipse">
            <a:avLst/>
          </a:prstGeom>
          <a:solidFill>
            <a:srgbClr val="004E9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46" name="手机">
            <a:extLst>
              <a:ext uri="{FF2B5EF4-FFF2-40B4-BE49-F238E27FC236}">
                <a16:creationId xmlns:a16="http://schemas.microsoft.com/office/drawing/2014/main" id="{2E9195A5-AAFF-4E7F-A5B2-7FC49302C2D5}"/>
              </a:ext>
            </a:extLst>
          </p:cNvPr>
          <p:cNvSpPr/>
          <p:nvPr/>
        </p:nvSpPr>
        <p:spPr bwMode="auto">
          <a:xfrm>
            <a:off x="5816917" y="2060362"/>
            <a:ext cx="558165" cy="557322"/>
          </a:xfrm>
          <a:custGeom>
            <a:avLst/>
            <a:gdLst>
              <a:gd name="connsiteX0" fmla="*/ 514621 w 607639"/>
              <a:gd name="connsiteY0" fmla="*/ 446609 h 606722"/>
              <a:gd name="connsiteX1" fmla="*/ 521831 w 607639"/>
              <a:gd name="connsiteY1" fmla="*/ 449541 h 606722"/>
              <a:gd name="connsiteX2" fmla="*/ 592774 w 607639"/>
              <a:gd name="connsiteY2" fmla="*/ 520446 h 606722"/>
              <a:gd name="connsiteX3" fmla="*/ 607639 w 607639"/>
              <a:gd name="connsiteY3" fmla="*/ 556165 h 606722"/>
              <a:gd name="connsiteX4" fmla="*/ 592774 w 607639"/>
              <a:gd name="connsiteY4" fmla="*/ 591884 h 606722"/>
              <a:gd name="connsiteX5" fmla="*/ 556991 w 607639"/>
              <a:gd name="connsiteY5" fmla="*/ 606722 h 606722"/>
              <a:gd name="connsiteX6" fmla="*/ 521208 w 607639"/>
              <a:gd name="connsiteY6" fmla="*/ 591884 h 606722"/>
              <a:gd name="connsiteX7" fmla="*/ 401130 w 607639"/>
              <a:gd name="connsiteY7" fmla="*/ 472110 h 606722"/>
              <a:gd name="connsiteX8" fmla="*/ 401130 w 607639"/>
              <a:gd name="connsiteY8" fmla="*/ 457804 h 606722"/>
              <a:gd name="connsiteX9" fmla="*/ 415461 w 607639"/>
              <a:gd name="connsiteY9" fmla="*/ 457804 h 606722"/>
              <a:gd name="connsiteX10" fmla="*/ 535450 w 607639"/>
              <a:gd name="connsiteY10" fmla="*/ 577578 h 606722"/>
              <a:gd name="connsiteX11" fmla="*/ 578443 w 607639"/>
              <a:gd name="connsiteY11" fmla="*/ 577578 h 606722"/>
              <a:gd name="connsiteX12" fmla="*/ 587344 w 607639"/>
              <a:gd name="connsiteY12" fmla="*/ 556165 h 606722"/>
              <a:gd name="connsiteX13" fmla="*/ 578443 w 607639"/>
              <a:gd name="connsiteY13" fmla="*/ 534751 h 606722"/>
              <a:gd name="connsiteX14" fmla="*/ 514621 w 607639"/>
              <a:gd name="connsiteY14" fmla="*/ 471044 h 606722"/>
              <a:gd name="connsiteX15" fmla="*/ 493258 w 607639"/>
              <a:gd name="connsiteY15" fmla="*/ 492546 h 606722"/>
              <a:gd name="connsiteX16" fmla="*/ 478927 w 607639"/>
              <a:gd name="connsiteY16" fmla="*/ 492546 h 606722"/>
              <a:gd name="connsiteX17" fmla="*/ 478927 w 607639"/>
              <a:gd name="connsiteY17" fmla="*/ 478241 h 606722"/>
              <a:gd name="connsiteX18" fmla="*/ 507500 w 607639"/>
              <a:gd name="connsiteY18" fmla="*/ 449630 h 606722"/>
              <a:gd name="connsiteX19" fmla="*/ 514621 w 607639"/>
              <a:gd name="connsiteY19" fmla="*/ 446609 h 606722"/>
              <a:gd name="connsiteX20" fmla="*/ 458449 w 607639"/>
              <a:gd name="connsiteY20" fmla="*/ 400556 h 606722"/>
              <a:gd name="connsiteX21" fmla="*/ 472789 w 607639"/>
              <a:gd name="connsiteY21" fmla="*/ 400556 h 606722"/>
              <a:gd name="connsiteX22" fmla="*/ 494254 w 607639"/>
              <a:gd name="connsiteY22" fmla="*/ 422045 h 606722"/>
              <a:gd name="connsiteX23" fmla="*/ 494254 w 607639"/>
              <a:gd name="connsiteY23" fmla="*/ 436341 h 606722"/>
              <a:gd name="connsiteX24" fmla="*/ 487129 w 607639"/>
              <a:gd name="connsiteY24" fmla="*/ 439271 h 606722"/>
              <a:gd name="connsiteX25" fmla="*/ 479914 w 607639"/>
              <a:gd name="connsiteY25" fmla="*/ 436341 h 606722"/>
              <a:gd name="connsiteX26" fmla="*/ 458449 w 607639"/>
              <a:gd name="connsiteY26" fmla="*/ 414852 h 606722"/>
              <a:gd name="connsiteX27" fmla="*/ 458449 w 607639"/>
              <a:gd name="connsiteY27" fmla="*/ 400556 h 606722"/>
              <a:gd name="connsiteX28" fmla="*/ 273421 w 607639"/>
              <a:gd name="connsiteY28" fmla="*/ 323613 h 606722"/>
              <a:gd name="connsiteX29" fmla="*/ 313896 w 607639"/>
              <a:gd name="connsiteY29" fmla="*/ 323613 h 606722"/>
              <a:gd name="connsiteX30" fmla="*/ 324037 w 607639"/>
              <a:gd name="connsiteY30" fmla="*/ 333739 h 606722"/>
              <a:gd name="connsiteX31" fmla="*/ 313896 w 607639"/>
              <a:gd name="connsiteY31" fmla="*/ 343865 h 606722"/>
              <a:gd name="connsiteX32" fmla="*/ 273421 w 607639"/>
              <a:gd name="connsiteY32" fmla="*/ 343865 h 606722"/>
              <a:gd name="connsiteX33" fmla="*/ 263280 w 607639"/>
              <a:gd name="connsiteY33" fmla="*/ 333739 h 606722"/>
              <a:gd name="connsiteX34" fmla="*/ 273421 w 607639"/>
              <a:gd name="connsiteY34" fmla="*/ 323613 h 606722"/>
              <a:gd name="connsiteX35" fmla="*/ 151917 w 607639"/>
              <a:gd name="connsiteY35" fmla="*/ 323613 h 606722"/>
              <a:gd name="connsiteX36" fmla="*/ 232947 w 607639"/>
              <a:gd name="connsiteY36" fmla="*/ 323613 h 606722"/>
              <a:gd name="connsiteX37" fmla="*/ 243098 w 607639"/>
              <a:gd name="connsiteY37" fmla="*/ 333739 h 606722"/>
              <a:gd name="connsiteX38" fmla="*/ 232947 w 607639"/>
              <a:gd name="connsiteY38" fmla="*/ 343865 h 606722"/>
              <a:gd name="connsiteX39" fmla="*/ 151917 w 607639"/>
              <a:gd name="connsiteY39" fmla="*/ 343865 h 606722"/>
              <a:gd name="connsiteX40" fmla="*/ 141766 w 607639"/>
              <a:gd name="connsiteY40" fmla="*/ 333739 h 606722"/>
              <a:gd name="connsiteX41" fmla="*/ 151917 w 607639"/>
              <a:gd name="connsiteY41" fmla="*/ 323613 h 606722"/>
              <a:gd name="connsiteX42" fmla="*/ 232920 w 607639"/>
              <a:gd name="connsiteY42" fmla="*/ 262856 h 606722"/>
              <a:gd name="connsiteX43" fmla="*/ 354396 w 607639"/>
              <a:gd name="connsiteY43" fmla="*/ 262856 h 606722"/>
              <a:gd name="connsiteX44" fmla="*/ 364541 w 607639"/>
              <a:gd name="connsiteY44" fmla="*/ 273017 h 606722"/>
              <a:gd name="connsiteX45" fmla="*/ 354396 w 607639"/>
              <a:gd name="connsiteY45" fmla="*/ 283179 h 606722"/>
              <a:gd name="connsiteX46" fmla="*/ 232920 w 607639"/>
              <a:gd name="connsiteY46" fmla="*/ 283179 h 606722"/>
              <a:gd name="connsiteX47" fmla="*/ 222775 w 607639"/>
              <a:gd name="connsiteY47" fmla="*/ 273017 h 606722"/>
              <a:gd name="connsiteX48" fmla="*/ 232920 w 607639"/>
              <a:gd name="connsiteY48" fmla="*/ 262856 h 606722"/>
              <a:gd name="connsiteX49" fmla="*/ 131660 w 607639"/>
              <a:gd name="connsiteY49" fmla="*/ 262856 h 606722"/>
              <a:gd name="connsiteX50" fmla="*/ 192448 w 607639"/>
              <a:gd name="connsiteY50" fmla="*/ 262856 h 606722"/>
              <a:gd name="connsiteX51" fmla="*/ 202594 w 607639"/>
              <a:gd name="connsiteY51" fmla="*/ 273017 h 606722"/>
              <a:gd name="connsiteX52" fmla="*/ 192448 w 607639"/>
              <a:gd name="connsiteY52" fmla="*/ 283179 h 606722"/>
              <a:gd name="connsiteX53" fmla="*/ 131660 w 607639"/>
              <a:gd name="connsiteY53" fmla="*/ 283179 h 606722"/>
              <a:gd name="connsiteX54" fmla="*/ 121514 w 607639"/>
              <a:gd name="connsiteY54" fmla="*/ 273017 h 606722"/>
              <a:gd name="connsiteX55" fmla="*/ 131660 w 607639"/>
              <a:gd name="connsiteY55" fmla="*/ 262856 h 606722"/>
              <a:gd name="connsiteX56" fmla="*/ 313925 w 607639"/>
              <a:gd name="connsiteY56" fmla="*/ 202241 h 606722"/>
              <a:gd name="connsiteX57" fmla="*/ 354400 w 607639"/>
              <a:gd name="connsiteY57" fmla="*/ 202241 h 606722"/>
              <a:gd name="connsiteX58" fmla="*/ 364541 w 607639"/>
              <a:gd name="connsiteY58" fmla="*/ 212288 h 606722"/>
              <a:gd name="connsiteX59" fmla="*/ 354400 w 607639"/>
              <a:gd name="connsiteY59" fmla="*/ 222423 h 606722"/>
              <a:gd name="connsiteX60" fmla="*/ 313925 w 607639"/>
              <a:gd name="connsiteY60" fmla="*/ 222423 h 606722"/>
              <a:gd name="connsiteX61" fmla="*/ 303784 w 607639"/>
              <a:gd name="connsiteY61" fmla="*/ 212288 h 606722"/>
              <a:gd name="connsiteX62" fmla="*/ 313925 w 607639"/>
              <a:gd name="connsiteY62" fmla="*/ 202241 h 606722"/>
              <a:gd name="connsiteX63" fmla="*/ 131657 w 607639"/>
              <a:gd name="connsiteY63" fmla="*/ 202241 h 606722"/>
              <a:gd name="connsiteX64" fmla="*/ 273389 w 607639"/>
              <a:gd name="connsiteY64" fmla="*/ 202241 h 606722"/>
              <a:gd name="connsiteX65" fmla="*/ 283532 w 607639"/>
              <a:gd name="connsiteY65" fmla="*/ 212288 h 606722"/>
              <a:gd name="connsiteX66" fmla="*/ 273389 w 607639"/>
              <a:gd name="connsiteY66" fmla="*/ 222423 h 606722"/>
              <a:gd name="connsiteX67" fmla="*/ 131657 w 607639"/>
              <a:gd name="connsiteY67" fmla="*/ 222423 h 606722"/>
              <a:gd name="connsiteX68" fmla="*/ 121514 w 607639"/>
              <a:gd name="connsiteY68" fmla="*/ 212288 h 606722"/>
              <a:gd name="connsiteX69" fmla="*/ 131657 w 607639"/>
              <a:gd name="connsiteY69" fmla="*/ 202241 h 606722"/>
              <a:gd name="connsiteX70" fmla="*/ 172163 w 607639"/>
              <a:gd name="connsiteY70" fmla="*/ 141554 h 606722"/>
              <a:gd name="connsiteX71" fmla="*/ 293728 w 607639"/>
              <a:gd name="connsiteY71" fmla="*/ 141554 h 606722"/>
              <a:gd name="connsiteX72" fmla="*/ 303784 w 607639"/>
              <a:gd name="connsiteY72" fmla="*/ 151680 h 606722"/>
              <a:gd name="connsiteX73" fmla="*/ 293728 w 607639"/>
              <a:gd name="connsiteY73" fmla="*/ 161806 h 606722"/>
              <a:gd name="connsiteX74" fmla="*/ 172163 w 607639"/>
              <a:gd name="connsiteY74" fmla="*/ 161806 h 606722"/>
              <a:gd name="connsiteX75" fmla="*/ 162018 w 607639"/>
              <a:gd name="connsiteY75" fmla="*/ 151680 h 606722"/>
              <a:gd name="connsiteX76" fmla="*/ 172163 w 607639"/>
              <a:gd name="connsiteY76" fmla="*/ 141554 h 606722"/>
              <a:gd name="connsiteX77" fmla="*/ 243072 w 607639"/>
              <a:gd name="connsiteY77" fmla="*/ 60698 h 606722"/>
              <a:gd name="connsiteX78" fmla="*/ 60797 w 607639"/>
              <a:gd name="connsiteY78" fmla="*/ 242719 h 606722"/>
              <a:gd name="connsiteX79" fmla="*/ 243072 w 607639"/>
              <a:gd name="connsiteY79" fmla="*/ 424740 h 606722"/>
              <a:gd name="connsiteX80" fmla="*/ 425348 w 607639"/>
              <a:gd name="connsiteY80" fmla="*/ 242719 h 606722"/>
              <a:gd name="connsiteX81" fmla="*/ 243072 w 607639"/>
              <a:gd name="connsiteY81" fmla="*/ 60698 h 606722"/>
              <a:gd name="connsiteX82" fmla="*/ 243072 w 607639"/>
              <a:gd name="connsiteY82" fmla="*/ 40434 h 606722"/>
              <a:gd name="connsiteX83" fmla="*/ 445551 w 607639"/>
              <a:gd name="connsiteY83" fmla="*/ 242719 h 606722"/>
              <a:gd name="connsiteX84" fmla="*/ 243072 w 607639"/>
              <a:gd name="connsiteY84" fmla="*/ 444915 h 606722"/>
              <a:gd name="connsiteX85" fmla="*/ 40505 w 607639"/>
              <a:gd name="connsiteY85" fmla="*/ 242719 h 606722"/>
              <a:gd name="connsiteX86" fmla="*/ 243072 w 607639"/>
              <a:gd name="connsiteY86" fmla="*/ 40434 h 606722"/>
              <a:gd name="connsiteX87" fmla="*/ 243072 w 607639"/>
              <a:gd name="connsiteY87" fmla="*/ 20264 h 606722"/>
              <a:gd name="connsiteX88" fmla="*/ 20293 w 607639"/>
              <a:gd name="connsiteY88" fmla="*/ 242719 h 606722"/>
              <a:gd name="connsiteX89" fmla="*/ 243072 w 607639"/>
              <a:gd name="connsiteY89" fmla="*/ 465174 h 606722"/>
              <a:gd name="connsiteX90" fmla="*/ 465851 w 607639"/>
              <a:gd name="connsiteY90" fmla="*/ 242719 h 606722"/>
              <a:gd name="connsiteX91" fmla="*/ 243072 w 607639"/>
              <a:gd name="connsiteY91" fmla="*/ 20264 h 606722"/>
              <a:gd name="connsiteX92" fmla="*/ 243072 w 607639"/>
              <a:gd name="connsiteY92" fmla="*/ 0 h 606722"/>
              <a:gd name="connsiteX93" fmla="*/ 486055 w 607639"/>
              <a:gd name="connsiteY93" fmla="*/ 242719 h 606722"/>
              <a:gd name="connsiteX94" fmla="*/ 243072 w 607639"/>
              <a:gd name="connsiteY94" fmla="*/ 485349 h 606722"/>
              <a:gd name="connsiteX95" fmla="*/ 0 w 607639"/>
              <a:gd name="connsiteY95" fmla="*/ 242719 h 606722"/>
              <a:gd name="connsiteX96" fmla="*/ 243072 w 607639"/>
              <a:gd name="connsiteY96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607639" h="606722">
                <a:moveTo>
                  <a:pt x="514621" y="446609"/>
                </a:moveTo>
                <a:cubicBezTo>
                  <a:pt x="517291" y="446609"/>
                  <a:pt x="519873" y="447675"/>
                  <a:pt x="521831" y="449541"/>
                </a:cubicBezTo>
                <a:lnTo>
                  <a:pt x="592774" y="520446"/>
                </a:lnTo>
                <a:cubicBezTo>
                  <a:pt x="602298" y="529953"/>
                  <a:pt x="607639" y="542659"/>
                  <a:pt x="607639" y="556165"/>
                </a:cubicBezTo>
                <a:cubicBezTo>
                  <a:pt x="607639" y="569670"/>
                  <a:pt x="602298" y="582376"/>
                  <a:pt x="592774" y="591884"/>
                </a:cubicBezTo>
                <a:cubicBezTo>
                  <a:pt x="582894" y="601746"/>
                  <a:pt x="569898" y="606722"/>
                  <a:pt x="556991" y="606722"/>
                </a:cubicBezTo>
                <a:cubicBezTo>
                  <a:pt x="543995" y="606722"/>
                  <a:pt x="530999" y="601746"/>
                  <a:pt x="521208" y="591884"/>
                </a:cubicBezTo>
                <a:lnTo>
                  <a:pt x="401130" y="472110"/>
                </a:lnTo>
                <a:cubicBezTo>
                  <a:pt x="397213" y="468200"/>
                  <a:pt x="397213" y="461803"/>
                  <a:pt x="401130" y="457804"/>
                </a:cubicBezTo>
                <a:cubicBezTo>
                  <a:pt x="405135" y="453895"/>
                  <a:pt x="411544" y="453895"/>
                  <a:pt x="415461" y="457804"/>
                </a:cubicBezTo>
                <a:lnTo>
                  <a:pt x="535450" y="577578"/>
                </a:lnTo>
                <a:cubicBezTo>
                  <a:pt x="547378" y="589396"/>
                  <a:pt x="566604" y="589396"/>
                  <a:pt x="578443" y="577578"/>
                </a:cubicBezTo>
                <a:cubicBezTo>
                  <a:pt x="584140" y="571892"/>
                  <a:pt x="587344" y="564250"/>
                  <a:pt x="587344" y="556165"/>
                </a:cubicBezTo>
                <a:cubicBezTo>
                  <a:pt x="587344" y="548079"/>
                  <a:pt x="584140" y="540438"/>
                  <a:pt x="578443" y="534751"/>
                </a:cubicBezTo>
                <a:lnTo>
                  <a:pt x="514621" y="471044"/>
                </a:lnTo>
                <a:lnTo>
                  <a:pt x="493258" y="492546"/>
                </a:lnTo>
                <a:cubicBezTo>
                  <a:pt x="489341" y="496455"/>
                  <a:pt x="482932" y="496544"/>
                  <a:pt x="478927" y="492546"/>
                </a:cubicBezTo>
                <a:cubicBezTo>
                  <a:pt x="475010" y="488636"/>
                  <a:pt x="474921" y="482239"/>
                  <a:pt x="478927" y="478241"/>
                </a:cubicBezTo>
                <a:lnTo>
                  <a:pt x="507500" y="449630"/>
                </a:lnTo>
                <a:cubicBezTo>
                  <a:pt x="509369" y="447675"/>
                  <a:pt x="511951" y="446609"/>
                  <a:pt x="514621" y="446609"/>
                </a:cubicBezTo>
                <a:close/>
                <a:moveTo>
                  <a:pt x="458449" y="400556"/>
                </a:moveTo>
                <a:cubicBezTo>
                  <a:pt x="462368" y="396649"/>
                  <a:pt x="468781" y="396649"/>
                  <a:pt x="472789" y="400556"/>
                </a:cubicBezTo>
                <a:lnTo>
                  <a:pt x="494254" y="422045"/>
                </a:lnTo>
                <a:cubicBezTo>
                  <a:pt x="498262" y="425952"/>
                  <a:pt x="498262" y="432345"/>
                  <a:pt x="494254" y="436341"/>
                </a:cubicBezTo>
                <a:cubicBezTo>
                  <a:pt x="492295" y="438294"/>
                  <a:pt x="489712" y="439271"/>
                  <a:pt x="487129" y="439271"/>
                </a:cubicBezTo>
                <a:cubicBezTo>
                  <a:pt x="484546" y="439271"/>
                  <a:pt x="481874" y="438294"/>
                  <a:pt x="479914" y="436341"/>
                </a:cubicBezTo>
                <a:lnTo>
                  <a:pt x="458449" y="414852"/>
                </a:lnTo>
                <a:cubicBezTo>
                  <a:pt x="454441" y="410945"/>
                  <a:pt x="454441" y="404552"/>
                  <a:pt x="458449" y="400556"/>
                </a:cubicBezTo>
                <a:close/>
                <a:moveTo>
                  <a:pt x="273421" y="323613"/>
                </a:moveTo>
                <a:lnTo>
                  <a:pt x="313896" y="323613"/>
                </a:lnTo>
                <a:cubicBezTo>
                  <a:pt x="319500" y="323613"/>
                  <a:pt x="324037" y="328143"/>
                  <a:pt x="324037" y="333739"/>
                </a:cubicBezTo>
                <a:cubicBezTo>
                  <a:pt x="324037" y="339335"/>
                  <a:pt x="319500" y="343865"/>
                  <a:pt x="313896" y="343865"/>
                </a:cubicBezTo>
                <a:lnTo>
                  <a:pt x="273421" y="343865"/>
                </a:lnTo>
                <a:cubicBezTo>
                  <a:pt x="267817" y="343865"/>
                  <a:pt x="263280" y="339335"/>
                  <a:pt x="263280" y="333739"/>
                </a:cubicBezTo>
                <a:cubicBezTo>
                  <a:pt x="263280" y="328143"/>
                  <a:pt x="267817" y="323613"/>
                  <a:pt x="273421" y="323613"/>
                </a:cubicBezTo>
                <a:close/>
                <a:moveTo>
                  <a:pt x="151917" y="323613"/>
                </a:moveTo>
                <a:lnTo>
                  <a:pt x="232947" y="323613"/>
                </a:lnTo>
                <a:cubicBezTo>
                  <a:pt x="238557" y="323613"/>
                  <a:pt x="243098" y="328143"/>
                  <a:pt x="243098" y="333739"/>
                </a:cubicBezTo>
                <a:cubicBezTo>
                  <a:pt x="243098" y="339335"/>
                  <a:pt x="238557" y="343865"/>
                  <a:pt x="232947" y="343865"/>
                </a:cubicBezTo>
                <a:lnTo>
                  <a:pt x="151917" y="343865"/>
                </a:lnTo>
                <a:cubicBezTo>
                  <a:pt x="146307" y="343865"/>
                  <a:pt x="141766" y="339335"/>
                  <a:pt x="141766" y="333739"/>
                </a:cubicBezTo>
                <a:cubicBezTo>
                  <a:pt x="141766" y="328143"/>
                  <a:pt x="146307" y="323613"/>
                  <a:pt x="151917" y="323613"/>
                </a:cubicBezTo>
                <a:close/>
                <a:moveTo>
                  <a:pt x="232920" y="262856"/>
                </a:moveTo>
                <a:lnTo>
                  <a:pt x="354396" y="262856"/>
                </a:lnTo>
                <a:cubicBezTo>
                  <a:pt x="360003" y="262856"/>
                  <a:pt x="364541" y="267402"/>
                  <a:pt x="364541" y="273017"/>
                </a:cubicBezTo>
                <a:cubicBezTo>
                  <a:pt x="364541" y="278633"/>
                  <a:pt x="360003" y="283179"/>
                  <a:pt x="354396" y="283179"/>
                </a:cubicBezTo>
                <a:lnTo>
                  <a:pt x="232920" y="283179"/>
                </a:lnTo>
                <a:cubicBezTo>
                  <a:pt x="227313" y="283179"/>
                  <a:pt x="222775" y="278633"/>
                  <a:pt x="222775" y="273017"/>
                </a:cubicBezTo>
                <a:cubicBezTo>
                  <a:pt x="222775" y="267402"/>
                  <a:pt x="227313" y="262856"/>
                  <a:pt x="232920" y="262856"/>
                </a:cubicBezTo>
                <a:close/>
                <a:moveTo>
                  <a:pt x="131660" y="262856"/>
                </a:moveTo>
                <a:lnTo>
                  <a:pt x="192448" y="262856"/>
                </a:lnTo>
                <a:cubicBezTo>
                  <a:pt x="198055" y="262856"/>
                  <a:pt x="202594" y="267402"/>
                  <a:pt x="202594" y="273017"/>
                </a:cubicBezTo>
                <a:cubicBezTo>
                  <a:pt x="202594" y="278633"/>
                  <a:pt x="198055" y="283179"/>
                  <a:pt x="192448" y="283179"/>
                </a:cubicBezTo>
                <a:lnTo>
                  <a:pt x="131660" y="283179"/>
                </a:lnTo>
                <a:cubicBezTo>
                  <a:pt x="126053" y="283179"/>
                  <a:pt x="121514" y="278633"/>
                  <a:pt x="121514" y="273017"/>
                </a:cubicBezTo>
                <a:cubicBezTo>
                  <a:pt x="121514" y="267402"/>
                  <a:pt x="126053" y="262856"/>
                  <a:pt x="131660" y="262856"/>
                </a:cubicBezTo>
                <a:close/>
                <a:moveTo>
                  <a:pt x="313925" y="202241"/>
                </a:moveTo>
                <a:lnTo>
                  <a:pt x="354400" y="202241"/>
                </a:lnTo>
                <a:cubicBezTo>
                  <a:pt x="360004" y="202241"/>
                  <a:pt x="364541" y="206775"/>
                  <a:pt x="364541" y="212288"/>
                </a:cubicBezTo>
                <a:cubicBezTo>
                  <a:pt x="364541" y="217889"/>
                  <a:pt x="360004" y="222423"/>
                  <a:pt x="354400" y="222423"/>
                </a:cubicBezTo>
                <a:lnTo>
                  <a:pt x="313925" y="222423"/>
                </a:lnTo>
                <a:cubicBezTo>
                  <a:pt x="308321" y="222423"/>
                  <a:pt x="303784" y="217889"/>
                  <a:pt x="303784" y="212288"/>
                </a:cubicBezTo>
                <a:cubicBezTo>
                  <a:pt x="303784" y="206775"/>
                  <a:pt x="308321" y="202241"/>
                  <a:pt x="313925" y="202241"/>
                </a:cubicBezTo>
                <a:close/>
                <a:moveTo>
                  <a:pt x="131657" y="202241"/>
                </a:moveTo>
                <a:lnTo>
                  <a:pt x="273389" y="202241"/>
                </a:lnTo>
                <a:cubicBezTo>
                  <a:pt x="278994" y="202241"/>
                  <a:pt x="283532" y="206775"/>
                  <a:pt x="283532" y="212288"/>
                </a:cubicBezTo>
                <a:cubicBezTo>
                  <a:pt x="283532" y="217889"/>
                  <a:pt x="278994" y="222423"/>
                  <a:pt x="273389" y="222423"/>
                </a:cubicBezTo>
                <a:lnTo>
                  <a:pt x="131657" y="222423"/>
                </a:lnTo>
                <a:cubicBezTo>
                  <a:pt x="126051" y="222423"/>
                  <a:pt x="121514" y="217889"/>
                  <a:pt x="121514" y="212288"/>
                </a:cubicBezTo>
                <a:cubicBezTo>
                  <a:pt x="121514" y="206775"/>
                  <a:pt x="126051" y="202241"/>
                  <a:pt x="131657" y="202241"/>
                </a:cubicBezTo>
                <a:close/>
                <a:moveTo>
                  <a:pt x="172163" y="141554"/>
                </a:moveTo>
                <a:lnTo>
                  <a:pt x="293728" y="141554"/>
                </a:lnTo>
                <a:cubicBezTo>
                  <a:pt x="299245" y="141554"/>
                  <a:pt x="303784" y="146084"/>
                  <a:pt x="303784" y="151680"/>
                </a:cubicBezTo>
                <a:cubicBezTo>
                  <a:pt x="303784" y="157276"/>
                  <a:pt x="299245" y="161806"/>
                  <a:pt x="293728" y="161806"/>
                </a:cubicBezTo>
                <a:lnTo>
                  <a:pt x="172163" y="161806"/>
                </a:lnTo>
                <a:cubicBezTo>
                  <a:pt x="166556" y="161806"/>
                  <a:pt x="162018" y="157276"/>
                  <a:pt x="162018" y="151680"/>
                </a:cubicBezTo>
                <a:cubicBezTo>
                  <a:pt x="162018" y="146084"/>
                  <a:pt x="166556" y="141554"/>
                  <a:pt x="172163" y="141554"/>
                </a:cubicBezTo>
                <a:close/>
                <a:moveTo>
                  <a:pt x="243072" y="60698"/>
                </a:moveTo>
                <a:cubicBezTo>
                  <a:pt x="142501" y="60698"/>
                  <a:pt x="60797" y="142376"/>
                  <a:pt x="60797" y="242719"/>
                </a:cubicBezTo>
                <a:cubicBezTo>
                  <a:pt x="60797" y="343061"/>
                  <a:pt x="142501" y="424740"/>
                  <a:pt x="243072" y="424740"/>
                </a:cubicBezTo>
                <a:cubicBezTo>
                  <a:pt x="343555" y="424740"/>
                  <a:pt x="425348" y="343061"/>
                  <a:pt x="425348" y="242719"/>
                </a:cubicBezTo>
                <a:cubicBezTo>
                  <a:pt x="425348" y="142376"/>
                  <a:pt x="343555" y="60698"/>
                  <a:pt x="243072" y="60698"/>
                </a:cubicBezTo>
                <a:close/>
                <a:moveTo>
                  <a:pt x="243072" y="40434"/>
                </a:moveTo>
                <a:cubicBezTo>
                  <a:pt x="354681" y="40434"/>
                  <a:pt x="445551" y="131178"/>
                  <a:pt x="445551" y="242719"/>
                </a:cubicBezTo>
                <a:cubicBezTo>
                  <a:pt x="445551" y="354260"/>
                  <a:pt x="354681" y="444915"/>
                  <a:pt x="243072" y="444915"/>
                </a:cubicBezTo>
                <a:cubicBezTo>
                  <a:pt x="131375" y="444915"/>
                  <a:pt x="40505" y="354260"/>
                  <a:pt x="40505" y="242719"/>
                </a:cubicBezTo>
                <a:cubicBezTo>
                  <a:pt x="40505" y="131178"/>
                  <a:pt x="131375" y="40434"/>
                  <a:pt x="243072" y="40434"/>
                </a:cubicBezTo>
                <a:close/>
                <a:moveTo>
                  <a:pt x="243072" y="20264"/>
                </a:moveTo>
                <a:cubicBezTo>
                  <a:pt x="120156" y="20264"/>
                  <a:pt x="20293" y="120071"/>
                  <a:pt x="20293" y="242719"/>
                </a:cubicBezTo>
                <a:cubicBezTo>
                  <a:pt x="20293" y="365367"/>
                  <a:pt x="120156" y="465174"/>
                  <a:pt x="243072" y="465174"/>
                </a:cubicBezTo>
                <a:cubicBezTo>
                  <a:pt x="365899" y="465174"/>
                  <a:pt x="465851" y="365367"/>
                  <a:pt x="465851" y="242719"/>
                </a:cubicBezTo>
                <a:cubicBezTo>
                  <a:pt x="465851" y="120071"/>
                  <a:pt x="365899" y="20264"/>
                  <a:pt x="243072" y="20264"/>
                </a:cubicBezTo>
                <a:close/>
                <a:moveTo>
                  <a:pt x="243072" y="0"/>
                </a:moveTo>
                <a:cubicBezTo>
                  <a:pt x="377024" y="0"/>
                  <a:pt x="486055" y="108872"/>
                  <a:pt x="486055" y="242719"/>
                </a:cubicBezTo>
                <a:cubicBezTo>
                  <a:pt x="486055" y="376477"/>
                  <a:pt x="377024" y="485349"/>
                  <a:pt x="243072" y="485349"/>
                </a:cubicBezTo>
                <a:cubicBezTo>
                  <a:pt x="109031" y="485349"/>
                  <a:pt x="0" y="376477"/>
                  <a:pt x="0" y="242719"/>
                </a:cubicBezTo>
                <a:cubicBezTo>
                  <a:pt x="0" y="108872"/>
                  <a:pt x="109031" y="0"/>
                  <a:pt x="2430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45" name="投影机">
            <a:extLst>
              <a:ext uri="{FF2B5EF4-FFF2-40B4-BE49-F238E27FC236}">
                <a16:creationId xmlns:a16="http://schemas.microsoft.com/office/drawing/2014/main" id="{65BB8E26-8DC8-4744-9CEC-41BC6468C67F}"/>
              </a:ext>
            </a:extLst>
          </p:cNvPr>
          <p:cNvSpPr/>
          <p:nvPr/>
        </p:nvSpPr>
        <p:spPr bwMode="auto">
          <a:xfrm>
            <a:off x="7198213" y="3390900"/>
            <a:ext cx="512738" cy="532765"/>
          </a:xfrm>
          <a:custGeom>
            <a:avLst/>
            <a:gdLst>
              <a:gd name="T0" fmla="*/ 4990 w 5200"/>
              <a:gd name="T1" fmla="*/ 1663 h 5411"/>
              <a:gd name="T2" fmla="*/ 4931 w 5200"/>
              <a:gd name="T3" fmla="*/ 421 h 5411"/>
              <a:gd name="T4" fmla="*/ 5200 w 5200"/>
              <a:gd name="T5" fmla="*/ 210 h 5411"/>
              <a:gd name="T6" fmla="*/ 1366 w 5200"/>
              <a:gd name="T7" fmla="*/ 0 h 5411"/>
              <a:gd name="T8" fmla="*/ 701 w 5200"/>
              <a:gd name="T9" fmla="*/ 1419 h 5411"/>
              <a:gd name="T10" fmla="*/ 211 w 5200"/>
              <a:gd name="T11" fmla="*/ 1663 h 5411"/>
              <a:gd name="T12" fmla="*/ 211 w 5200"/>
              <a:gd name="T13" fmla="*/ 2084 h 5411"/>
              <a:gd name="T14" fmla="*/ 269 w 5200"/>
              <a:gd name="T15" fmla="*/ 3327 h 5411"/>
              <a:gd name="T16" fmla="*/ 0 w 5200"/>
              <a:gd name="T17" fmla="*/ 3537 h 5411"/>
              <a:gd name="T18" fmla="*/ 748 w 5200"/>
              <a:gd name="T19" fmla="*/ 3747 h 5411"/>
              <a:gd name="T20" fmla="*/ 701 w 5200"/>
              <a:gd name="T21" fmla="*/ 4746 h 5411"/>
              <a:gd name="T22" fmla="*/ 4990 w 5200"/>
              <a:gd name="T23" fmla="*/ 5411 h 5411"/>
              <a:gd name="T24" fmla="*/ 4990 w 5200"/>
              <a:gd name="T25" fmla="*/ 4990 h 5411"/>
              <a:gd name="T26" fmla="*/ 4931 w 5200"/>
              <a:gd name="T27" fmla="*/ 3747 h 5411"/>
              <a:gd name="T28" fmla="*/ 5200 w 5200"/>
              <a:gd name="T29" fmla="*/ 3537 h 5411"/>
              <a:gd name="T30" fmla="*/ 4453 w 5200"/>
              <a:gd name="T31" fmla="*/ 3327 h 5411"/>
              <a:gd name="T32" fmla="*/ 4499 w 5200"/>
              <a:gd name="T33" fmla="*/ 2328 h 5411"/>
              <a:gd name="T34" fmla="*/ 4990 w 5200"/>
              <a:gd name="T35" fmla="*/ 2084 h 5411"/>
              <a:gd name="T36" fmla="*/ 690 w 5200"/>
              <a:gd name="T37" fmla="*/ 3327 h 5411"/>
              <a:gd name="T38" fmla="*/ 2047 w 5200"/>
              <a:gd name="T39" fmla="*/ 2916 h 5411"/>
              <a:gd name="T40" fmla="*/ 2047 w 5200"/>
              <a:gd name="T41" fmla="*/ 2495 h 5411"/>
              <a:gd name="T42" fmla="*/ 690 w 5200"/>
              <a:gd name="T43" fmla="*/ 2084 h 5411"/>
              <a:gd name="T44" fmla="*/ 3835 w 5200"/>
              <a:gd name="T45" fmla="*/ 2084 h 5411"/>
              <a:gd name="T46" fmla="*/ 4079 w 5200"/>
              <a:gd name="T47" fmla="*/ 3083 h 5411"/>
              <a:gd name="T48" fmla="*/ 690 w 5200"/>
              <a:gd name="T49" fmla="*/ 3327 h 5411"/>
              <a:gd name="T50" fmla="*/ 4511 w 5200"/>
              <a:gd name="T51" fmla="*/ 4158 h 5411"/>
              <a:gd name="T52" fmla="*/ 2943 w 5200"/>
              <a:gd name="T53" fmla="*/ 4369 h 5411"/>
              <a:gd name="T54" fmla="*/ 4511 w 5200"/>
              <a:gd name="T55" fmla="*/ 4579 h 5411"/>
              <a:gd name="T56" fmla="*/ 1366 w 5200"/>
              <a:gd name="T57" fmla="*/ 4990 h 5411"/>
              <a:gd name="T58" fmla="*/ 1122 w 5200"/>
              <a:gd name="T59" fmla="*/ 3992 h 5411"/>
              <a:gd name="T60" fmla="*/ 4511 w 5200"/>
              <a:gd name="T61" fmla="*/ 3747 h 5411"/>
              <a:gd name="T62" fmla="*/ 4511 w 5200"/>
              <a:gd name="T63" fmla="*/ 832 h 5411"/>
              <a:gd name="T64" fmla="*/ 2943 w 5200"/>
              <a:gd name="T65" fmla="*/ 1042 h 5411"/>
              <a:gd name="T66" fmla="*/ 4511 w 5200"/>
              <a:gd name="T67" fmla="*/ 1252 h 5411"/>
              <a:gd name="T68" fmla="*/ 1366 w 5200"/>
              <a:gd name="T69" fmla="*/ 1663 h 5411"/>
              <a:gd name="T70" fmla="*/ 1122 w 5200"/>
              <a:gd name="T71" fmla="*/ 665 h 5411"/>
              <a:gd name="T72" fmla="*/ 4511 w 5200"/>
              <a:gd name="T73" fmla="*/ 421 h 5411"/>
              <a:gd name="T74" fmla="*/ 4511 w 5200"/>
              <a:gd name="T75" fmla="*/ 832 h 54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200" h="5411">
                <a:moveTo>
                  <a:pt x="5200" y="1874"/>
                </a:moveTo>
                <a:cubicBezTo>
                  <a:pt x="5200" y="1758"/>
                  <a:pt x="5106" y="1663"/>
                  <a:pt x="4990" y="1663"/>
                </a:cubicBezTo>
                <a:lnTo>
                  <a:pt x="4931" y="1663"/>
                </a:lnTo>
                <a:lnTo>
                  <a:pt x="4931" y="421"/>
                </a:lnTo>
                <a:lnTo>
                  <a:pt x="4990" y="421"/>
                </a:lnTo>
                <a:cubicBezTo>
                  <a:pt x="5106" y="421"/>
                  <a:pt x="5200" y="326"/>
                  <a:pt x="5200" y="210"/>
                </a:cubicBezTo>
                <a:cubicBezTo>
                  <a:pt x="5200" y="94"/>
                  <a:pt x="5106" y="0"/>
                  <a:pt x="4990" y="0"/>
                </a:cubicBezTo>
                <a:lnTo>
                  <a:pt x="1366" y="0"/>
                </a:lnTo>
                <a:cubicBezTo>
                  <a:pt x="1000" y="0"/>
                  <a:pt x="701" y="298"/>
                  <a:pt x="701" y="665"/>
                </a:cubicBezTo>
                <a:lnTo>
                  <a:pt x="701" y="1419"/>
                </a:lnTo>
                <a:cubicBezTo>
                  <a:pt x="701" y="1505"/>
                  <a:pt x="718" y="1588"/>
                  <a:pt x="748" y="1663"/>
                </a:cubicBezTo>
                <a:lnTo>
                  <a:pt x="211" y="1663"/>
                </a:lnTo>
                <a:cubicBezTo>
                  <a:pt x="94" y="1663"/>
                  <a:pt x="0" y="1758"/>
                  <a:pt x="0" y="1874"/>
                </a:cubicBezTo>
                <a:cubicBezTo>
                  <a:pt x="0" y="1990"/>
                  <a:pt x="94" y="2084"/>
                  <a:pt x="211" y="2084"/>
                </a:cubicBezTo>
                <a:lnTo>
                  <a:pt x="269" y="2084"/>
                </a:lnTo>
                <a:lnTo>
                  <a:pt x="269" y="3327"/>
                </a:lnTo>
                <a:lnTo>
                  <a:pt x="211" y="3327"/>
                </a:lnTo>
                <a:cubicBezTo>
                  <a:pt x="94" y="3327"/>
                  <a:pt x="0" y="3421"/>
                  <a:pt x="0" y="3537"/>
                </a:cubicBezTo>
                <a:cubicBezTo>
                  <a:pt x="0" y="3653"/>
                  <a:pt x="94" y="3747"/>
                  <a:pt x="211" y="3747"/>
                </a:cubicBezTo>
                <a:lnTo>
                  <a:pt x="748" y="3747"/>
                </a:lnTo>
                <a:cubicBezTo>
                  <a:pt x="718" y="3823"/>
                  <a:pt x="701" y="3905"/>
                  <a:pt x="701" y="3991"/>
                </a:cubicBezTo>
                <a:lnTo>
                  <a:pt x="701" y="4746"/>
                </a:lnTo>
                <a:cubicBezTo>
                  <a:pt x="701" y="5112"/>
                  <a:pt x="1000" y="5411"/>
                  <a:pt x="1366" y="5411"/>
                </a:cubicBezTo>
                <a:lnTo>
                  <a:pt x="4990" y="5411"/>
                </a:lnTo>
                <a:cubicBezTo>
                  <a:pt x="5106" y="5411"/>
                  <a:pt x="5200" y="5316"/>
                  <a:pt x="5200" y="5200"/>
                </a:cubicBezTo>
                <a:cubicBezTo>
                  <a:pt x="5200" y="5084"/>
                  <a:pt x="5106" y="4990"/>
                  <a:pt x="4990" y="4990"/>
                </a:cubicBezTo>
                <a:lnTo>
                  <a:pt x="4931" y="4990"/>
                </a:lnTo>
                <a:lnTo>
                  <a:pt x="4931" y="3747"/>
                </a:lnTo>
                <a:lnTo>
                  <a:pt x="4990" y="3747"/>
                </a:lnTo>
                <a:cubicBezTo>
                  <a:pt x="5106" y="3747"/>
                  <a:pt x="5200" y="3653"/>
                  <a:pt x="5200" y="3537"/>
                </a:cubicBezTo>
                <a:cubicBezTo>
                  <a:pt x="5200" y="3421"/>
                  <a:pt x="5106" y="3327"/>
                  <a:pt x="4990" y="3327"/>
                </a:cubicBezTo>
                <a:lnTo>
                  <a:pt x="4453" y="3327"/>
                </a:lnTo>
                <a:cubicBezTo>
                  <a:pt x="4483" y="3251"/>
                  <a:pt x="4499" y="3169"/>
                  <a:pt x="4499" y="3083"/>
                </a:cubicBezTo>
                <a:lnTo>
                  <a:pt x="4499" y="2328"/>
                </a:lnTo>
                <a:cubicBezTo>
                  <a:pt x="4499" y="2242"/>
                  <a:pt x="4483" y="2160"/>
                  <a:pt x="4453" y="2084"/>
                </a:cubicBezTo>
                <a:lnTo>
                  <a:pt x="4990" y="2084"/>
                </a:lnTo>
                <a:cubicBezTo>
                  <a:pt x="5106" y="2084"/>
                  <a:pt x="5200" y="1990"/>
                  <a:pt x="5200" y="1874"/>
                </a:cubicBezTo>
                <a:close/>
                <a:moveTo>
                  <a:pt x="690" y="3327"/>
                </a:moveTo>
                <a:lnTo>
                  <a:pt x="690" y="2916"/>
                </a:lnTo>
                <a:lnTo>
                  <a:pt x="2047" y="2916"/>
                </a:lnTo>
                <a:cubicBezTo>
                  <a:pt x="2164" y="2916"/>
                  <a:pt x="2258" y="2821"/>
                  <a:pt x="2258" y="2705"/>
                </a:cubicBezTo>
                <a:cubicBezTo>
                  <a:pt x="2258" y="2589"/>
                  <a:pt x="2164" y="2495"/>
                  <a:pt x="2047" y="2495"/>
                </a:cubicBezTo>
                <a:lnTo>
                  <a:pt x="690" y="2495"/>
                </a:lnTo>
                <a:lnTo>
                  <a:pt x="690" y="2084"/>
                </a:lnTo>
                <a:lnTo>
                  <a:pt x="1366" y="2084"/>
                </a:lnTo>
                <a:lnTo>
                  <a:pt x="3835" y="2084"/>
                </a:lnTo>
                <a:cubicBezTo>
                  <a:pt x="3969" y="2084"/>
                  <a:pt x="4079" y="2194"/>
                  <a:pt x="4079" y="2328"/>
                </a:cubicBezTo>
                <a:lnTo>
                  <a:pt x="4079" y="3083"/>
                </a:lnTo>
                <a:cubicBezTo>
                  <a:pt x="4079" y="3217"/>
                  <a:pt x="3969" y="3327"/>
                  <a:pt x="3835" y="3327"/>
                </a:cubicBezTo>
                <a:lnTo>
                  <a:pt x="690" y="3327"/>
                </a:lnTo>
                <a:close/>
                <a:moveTo>
                  <a:pt x="4511" y="3747"/>
                </a:moveTo>
                <a:lnTo>
                  <a:pt x="4511" y="4158"/>
                </a:lnTo>
                <a:lnTo>
                  <a:pt x="3153" y="4158"/>
                </a:lnTo>
                <a:cubicBezTo>
                  <a:pt x="3037" y="4158"/>
                  <a:pt x="2943" y="4253"/>
                  <a:pt x="2943" y="4369"/>
                </a:cubicBezTo>
                <a:cubicBezTo>
                  <a:pt x="2943" y="4485"/>
                  <a:pt x="3037" y="4579"/>
                  <a:pt x="3153" y="4579"/>
                </a:cubicBezTo>
                <a:lnTo>
                  <a:pt x="4511" y="4579"/>
                </a:lnTo>
                <a:lnTo>
                  <a:pt x="4511" y="4990"/>
                </a:lnTo>
                <a:lnTo>
                  <a:pt x="1366" y="4990"/>
                </a:lnTo>
                <a:cubicBezTo>
                  <a:pt x="1231" y="4990"/>
                  <a:pt x="1122" y="4881"/>
                  <a:pt x="1122" y="4746"/>
                </a:cubicBezTo>
                <a:lnTo>
                  <a:pt x="1122" y="3992"/>
                </a:lnTo>
                <a:cubicBezTo>
                  <a:pt x="1122" y="3857"/>
                  <a:pt x="1231" y="3747"/>
                  <a:pt x="1366" y="3747"/>
                </a:cubicBezTo>
                <a:lnTo>
                  <a:pt x="4511" y="3747"/>
                </a:lnTo>
                <a:lnTo>
                  <a:pt x="4511" y="3747"/>
                </a:lnTo>
                <a:close/>
                <a:moveTo>
                  <a:pt x="4511" y="832"/>
                </a:moveTo>
                <a:lnTo>
                  <a:pt x="3153" y="832"/>
                </a:lnTo>
                <a:cubicBezTo>
                  <a:pt x="3037" y="832"/>
                  <a:pt x="2943" y="926"/>
                  <a:pt x="2943" y="1042"/>
                </a:cubicBezTo>
                <a:cubicBezTo>
                  <a:pt x="2943" y="1158"/>
                  <a:pt x="3037" y="1252"/>
                  <a:pt x="3153" y="1252"/>
                </a:cubicBezTo>
                <a:lnTo>
                  <a:pt x="4511" y="1252"/>
                </a:lnTo>
                <a:lnTo>
                  <a:pt x="4511" y="1663"/>
                </a:lnTo>
                <a:lnTo>
                  <a:pt x="1366" y="1663"/>
                </a:lnTo>
                <a:cubicBezTo>
                  <a:pt x="1231" y="1663"/>
                  <a:pt x="1122" y="1554"/>
                  <a:pt x="1122" y="1419"/>
                </a:cubicBezTo>
                <a:lnTo>
                  <a:pt x="1122" y="665"/>
                </a:lnTo>
                <a:cubicBezTo>
                  <a:pt x="1122" y="530"/>
                  <a:pt x="1231" y="421"/>
                  <a:pt x="1366" y="421"/>
                </a:cubicBezTo>
                <a:lnTo>
                  <a:pt x="4511" y="421"/>
                </a:lnTo>
                <a:lnTo>
                  <a:pt x="4511" y="832"/>
                </a:lnTo>
                <a:lnTo>
                  <a:pt x="4511" y="8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43" name="手机">
            <a:extLst>
              <a:ext uri="{FF2B5EF4-FFF2-40B4-BE49-F238E27FC236}">
                <a16:creationId xmlns:a16="http://schemas.microsoft.com/office/drawing/2014/main" id="{20A0826A-F2BF-42B4-8215-AEC9C744C360}"/>
              </a:ext>
            </a:extLst>
          </p:cNvPr>
          <p:cNvSpPr/>
          <p:nvPr/>
        </p:nvSpPr>
        <p:spPr bwMode="auto">
          <a:xfrm>
            <a:off x="4475797" y="3470171"/>
            <a:ext cx="554990" cy="373588"/>
          </a:xfrm>
          <a:custGeom>
            <a:avLst/>
            <a:gdLst>
              <a:gd name="connsiteX0" fmla="*/ 419103 w 606439"/>
              <a:gd name="connsiteY0" fmla="*/ 261798 h 408221"/>
              <a:gd name="connsiteX1" fmla="*/ 490655 w 606439"/>
              <a:gd name="connsiteY1" fmla="*/ 261798 h 408221"/>
              <a:gd name="connsiteX2" fmla="*/ 529381 w 606439"/>
              <a:gd name="connsiteY2" fmla="*/ 300465 h 408221"/>
              <a:gd name="connsiteX3" fmla="*/ 529381 w 606439"/>
              <a:gd name="connsiteY3" fmla="*/ 337659 h 408221"/>
              <a:gd name="connsiteX4" fmla="*/ 517087 w 606439"/>
              <a:gd name="connsiteY4" fmla="*/ 349934 h 408221"/>
              <a:gd name="connsiteX5" fmla="*/ 504793 w 606439"/>
              <a:gd name="connsiteY5" fmla="*/ 337659 h 408221"/>
              <a:gd name="connsiteX6" fmla="*/ 504793 w 606439"/>
              <a:gd name="connsiteY6" fmla="*/ 300465 h 408221"/>
              <a:gd name="connsiteX7" fmla="*/ 490655 w 606439"/>
              <a:gd name="connsiteY7" fmla="*/ 286348 h 408221"/>
              <a:gd name="connsiteX8" fmla="*/ 419103 w 606439"/>
              <a:gd name="connsiteY8" fmla="*/ 286348 h 408221"/>
              <a:gd name="connsiteX9" fmla="*/ 406809 w 606439"/>
              <a:gd name="connsiteY9" fmla="*/ 274073 h 408221"/>
              <a:gd name="connsiteX10" fmla="*/ 419103 w 606439"/>
              <a:gd name="connsiteY10" fmla="*/ 261798 h 408221"/>
              <a:gd name="connsiteX11" fmla="*/ 115784 w 606439"/>
              <a:gd name="connsiteY11" fmla="*/ 261798 h 408221"/>
              <a:gd name="connsiteX12" fmla="*/ 187335 w 606439"/>
              <a:gd name="connsiteY12" fmla="*/ 261798 h 408221"/>
              <a:gd name="connsiteX13" fmla="*/ 199629 w 606439"/>
              <a:gd name="connsiteY13" fmla="*/ 274073 h 408221"/>
              <a:gd name="connsiteX14" fmla="*/ 187335 w 606439"/>
              <a:gd name="connsiteY14" fmla="*/ 286348 h 408221"/>
              <a:gd name="connsiteX15" fmla="*/ 115784 w 606439"/>
              <a:gd name="connsiteY15" fmla="*/ 286348 h 408221"/>
              <a:gd name="connsiteX16" fmla="*/ 101645 w 606439"/>
              <a:gd name="connsiteY16" fmla="*/ 300465 h 408221"/>
              <a:gd name="connsiteX17" fmla="*/ 101645 w 606439"/>
              <a:gd name="connsiteY17" fmla="*/ 337659 h 408221"/>
              <a:gd name="connsiteX18" fmla="*/ 89351 w 606439"/>
              <a:gd name="connsiteY18" fmla="*/ 349934 h 408221"/>
              <a:gd name="connsiteX19" fmla="*/ 77057 w 606439"/>
              <a:gd name="connsiteY19" fmla="*/ 337659 h 408221"/>
              <a:gd name="connsiteX20" fmla="*/ 77057 w 606439"/>
              <a:gd name="connsiteY20" fmla="*/ 300465 h 408221"/>
              <a:gd name="connsiteX21" fmla="*/ 115784 w 606439"/>
              <a:gd name="connsiteY21" fmla="*/ 261798 h 408221"/>
              <a:gd name="connsiteX22" fmla="*/ 380653 w 606439"/>
              <a:gd name="connsiteY22" fmla="*/ 246700 h 408221"/>
              <a:gd name="connsiteX23" fmla="*/ 345501 w 606439"/>
              <a:gd name="connsiteY23" fmla="*/ 281803 h 408221"/>
              <a:gd name="connsiteX24" fmla="*/ 345501 w 606439"/>
              <a:gd name="connsiteY24" fmla="*/ 348571 h 408221"/>
              <a:gd name="connsiteX25" fmla="*/ 380653 w 606439"/>
              <a:gd name="connsiteY25" fmla="*/ 383674 h 408221"/>
              <a:gd name="connsiteX26" fmla="*/ 509340 w 606439"/>
              <a:gd name="connsiteY26" fmla="*/ 383674 h 408221"/>
              <a:gd name="connsiteX27" fmla="*/ 544492 w 606439"/>
              <a:gd name="connsiteY27" fmla="*/ 348571 h 408221"/>
              <a:gd name="connsiteX28" fmla="*/ 544492 w 606439"/>
              <a:gd name="connsiteY28" fmla="*/ 281803 h 408221"/>
              <a:gd name="connsiteX29" fmla="*/ 509340 w 606439"/>
              <a:gd name="connsiteY29" fmla="*/ 246700 h 408221"/>
              <a:gd name="connsiteX30" fmla="*/ 97099 w 606439"/>
              <a:gd name="connsiteY30" fmla="*/ 246700 h 408221"/>
              <a:gd name="connsiteX31" fmla="*/ 61947 w 606439"/>
              <a:gd name="connsiteY31" fmla="*/ 281803 h 408221"/>
              <a:gd name="connsiteX32" fmla="*/ 61947 w 606439"/>
              <a:gd name="connsiteY32" fmla="*/ 348571 h 408221"/>
              <a:gd name="connsiteX33" fmla="*/ 97099 w 606439"/>
              <a:gd name="connsiteY33" fmla="*/ 383674 h 408221"/>
              <a:gd name="connsiteX34" fmla="*/ 225786 w 606439"/>
              <a:gd name="connsiteY34" fmla="*/ 383674 h 408221"/>
              <a:gd name="connsiteX35" fmla="*/ 260939 w 606439"/>
              <a:gd name="connsiteY35" fmla="*/ 348571 h 408221"/>
              <a:gd name="connsiteX36" fmla="*/ 260939 w 606439"/>
              <a:gd name="connsiteY36" fmla="*/ 281803 h 408221"/>
              <a:gd name="connsiteX37" fmla="*/ 225786 w 606439"/>
              <a:gd name="connsiteY37" fmla="*/ 246700 h 408221"/>
              <a:gd name="connsiteX38" fmla="*/ 189897 w 606439"/>
              <a:gd name="connsiteY38" fmla="*/ 0 h 408221"/>
              <a:gd name="connsiteX39" fmla="*/ 239061 w 606439"/>
              <a:gd name="connsiteY39" fmla="*/ 51181 h 408221"/>
              <a:gd name="connsiteX40" fmla="*/ 226770 w 606439"/>
              <a:gd name="connsiteY40" fmla="*/ 63455 h 408221"/>
              <a:gd name="connsiteX41" fmla="*/ 214479 w 606439"/>
              <a:gd name="connsiteY41" fmla="*/ 51181 h 408221"/>
              <a:gd name="connsiteX42" fmla="*/ 189897 w 606439"/>
              <a:gd name="connsiteY42" fmla="*/ 24547 h 408221"/>
              <a:gd name="connsiteX43" fmla="*/ 174901 w 606439"/>
              <a:gd name="connsiteY43" fmla="*/ 30193 h 408221"/>
              <a:gd name="connsiteX44" fmla="*/ 30359 w 606439"/>
              <a:gd name="connsiteY44" fmla="*/ 228290 h 408221"/>
              <a:gd name="connsiteX45" fmla="*/ 24582 w 606439"/>
              <a:gd name="connsiteY45" fmla="*/ 244368 h 408221"/>
              <a:gd name="connsiteX46" fmla="*/ 39209 w 606439"/>
              <a:gd name="connsiteY46" fmla="*/ 267197 h 408221"/>
              <a:gd name="connsiteX47" fmla="*/ 97099 w 606439"/>
              <a:gd name="connsiteY47" fmla="*/ 222153 h 408221"/>
              <a:gd name="connsiteX48" fmla="*/ 225786 w 606439"/>
              <a:gd name="connsiteY48" fmla="*/ 222153 h 408221"/>
              <a:gd name="connsiteX49" fmla="*/ 284292 w 606439"/>
              <a:gd name="connsiteY49" fmla="*/ 269529 h 408221"/>
              <a:gd name="connsiteX50" fmla="*/ 322148 w 606439"/>
              <a:gd name="connsiteY50" fmla="*/ 269529 h 408221"/>
              <a:gd name="connsiteX51" fmla="*/ 380653 w 606439"/>
              <a:gd name="connsiteY51" fmla="*/ 222153 h 408221"/>
              <a:gd name="connsiteX52" fmla="*/ 509340 w 606439"/>
              <a:gd name="connsiteY52" fmla="*/ 222153 h 408221"/>
              <a:gd name="connsiteX53" fmla="*/ 567231 w 606439"/>
              <a:gd name="connsiteY53" fmla="*/ 267197 h 408221"/>
              <a:gd name="connsiteX54" fmla="*/ 581857 w 606439"/>
              <a:gd name="connsiteY54" fmla="*/ 244368 h 408221"/>
              <a:gd name="connsiteX55" fmla="*/ 576080 w 606439"/>
              <a:gd name="connsiteY55" fmla="*/ 228290 h 408221"/>
              <a:gd name="connsiteX56" fmla="*/ 431538 w 606439"/>
              <a:gd name="connsiteY56" fmla="*/ 30193 h 408221"/>
              <a:gd name="connsiteX57" fmla="*/ 416543 w 606439"/>
              <a:gd name="connsiteY57" fmla="*/ 24547 h 408221"/>
              <a:gd name="connsiteX58" fmla="*/ 391961 w 606439"/>
              <a:gd name="connsiteY58" fmla="*/ 51181 h 408221"/>
              <a:gd name="connsiteX59" fmla="*/ 379670 w 606439"/>
              <a:gd name="connsiteY59" fmla="*/ 63455 h 408221"/>
              <a:gd name="connsiteX60" fmla="*/ 367379 w 606439"/>
              <a:gd name="connsiteY60" fmla="*/ 51181 h 408221"/>
              <a:gd name="connsiteX61" fmla="*/ 416543 w 606439"/>
              <a:gd name="connsiteY61" fmla="*/ 0 h 408221"/>
              <a:gd name="connsiteX62" fmla="*/ 450097 w 606439"/>
              <a:gd name="connsiteY62" fmla="*/ 14115 h 408221"/>
              <a:gd name="connsiteX63" fmla="*/ 595131 w 606439"/>
              <a:gd name="connsiteY63" fmla="*/ 212948 h 408221"/>
              <a:gd name="connsiteX64" fmla="*/ 606439 w 606439"/>
              <a:gd name="connsiteY64" fmla="*/ 244368 h 408221"/>
              <a:gd name="connsiteX65" fmla="*/ 569075 w 606439"/>
              <a:gd name="connsiteY65" fmla="*/ 292481 h 408221"/>
              <a:gd name="connsiteX66" fmla="*/ 569075 w 606439"/>
              <a:gd name="connsiteY66" fmla="*/ 348571 h 408221"/>
              <a:gd name="connsiteX67" fmla="*/ 509340 w 606439"/>
              <a:gd name="connsiteY67" fmla="*/ 408221 h 408221"/>
              <a:gd name="connsiteX68" fmla="*/ 380653 w 606439"/>
              <a:gd name="connsiteY68" fmla="*/ 408221 h 408221"/>
              <a:gd name="connsiteX69" fmla="*/ 320919 w 606439"/>
              <a:gd name="connsiteY69" fmla="*/ 348571 h 408221"/>
              <a:gd name="connsiteX70" fmla="*/ 320919 w 606439"/>
              <a:gd name="connsiteY70" fmla="*/ 294076 h 408221"/>
              <a:gd name="connsiteX71" fmla="*/ 285521 w 606439"/>
              <a:gd name="connsiteY71" fmla="*/ 294076 h 408221"/>
              <a:gd name="connsiteX72" fmla="*/ 285521 w 606439"/>
              <a:gd name="connsiteY72" fmla="*/ 348571 h 408221"/>
              <a:gd name="connsiteX73" fmla="*/ 225786 w 606439"/>
              <a:gd name="connsiteY73" fmla="*/ 408221 h 408221"/>
              <a:gd name="connsiteX74" fmla="*/ 97099 w 606439"/>
              <a:gd name="connsiteY74" fmla="*/ 408221 h 408221"/>
              <a:gd name="connsiteX75" fmla="*/ 37365 w 606439"/>
              <a:gd name="connsiteY75" fmla="*/ 348571 h 408221"/>
              <a:gd name="connsiteX76" fmla="*/ 37365 w 606439"/>
              <a:gd name="connsiteY76" fmla="*/ 292481 h 408221"/>
              <a:gd name="connsiteX77" fmla="*/ 0 w 606439"/>
              <a:gd name="connsiteY77" fmla="*/ 244368 h 408221"/>
              <a:gd name="connsiteX78" fmla="*/ 11308 w 606439"/>
              <a:gd name="connsiteY78" fmla="*/ 212948 h 408221"/>
              <a:gd name="connsiteX79" fmla="*/ 156342 w 606439"/>
              <a:gd name="connsiteY79" fmla="*/ 14115 h 408221"/>
              <a:gd name="connsiteX80" fmla="*/ 189897 w 606439"/>
              <a:gd name="connsiteY80" fmla="*/ 0 h 40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606439" h="408221">
                <a:moveTo>
                  <a:pt x="419103" y="261798"/>
                </a:moveTo>
                <a:lnTo>
                  <a:pt x="490655" y="261798"/>
                </a:lnTo>
                <a:cubicBezTo>
                  <a:pt x="512047" y="261798"/>
                  <a:pt x="529381" y="279229"/>
                  <a:pt x="529381" y="300465"/>
                </a:cubicBezTo>
                <a:lnTo>
                  <a:pt x="529381" y="337659"/>
                </a:lnTo>
                <a:cubicBezTo>
                  <a:pt x="529381" y="344410"/>
                  <a:pt x="523849" y="349934"/>
                  <a:pt x="517087" y="349934"/>
                </a:cubicBezTo>
                <a:cubicBezTo>
                  <a:pt x="510325" y="349934"/>
                  <a:pt x="504793" y="344410"/>
                  <a:pt x="504793" y="337659"/>
                </a:cubicBezTo>
                <a:lnTo>
                  <a:pt x="504793" y="300465"/>
                </a:lnTo>
                <a:cubicBezTo>
                  <a:pt x="504793" y="292732"/>
                  <a:pt x="498523" y="286348"/>
                  <a:pt x="490655" y="286348"/>
                </a:cubicBezTo>
                <a:lnTo>
                  <a:pt x="419103" y="286348"/>
                </a:lnTo>
                <a:cubicBezTo>
                  <a:pt x="412342" y="286348"/>
                  <a:pt x="406809" y="280947"/>
                  <a:pt x="406809" y="274073"/>
                </a:cubicBezTo>
                <a:cubicBezTo>
                  <a:pt x="406809" y="267322"/>
                  <a:pt x="412342" y="261798"/>
                  <a:pt x="419103" y="261798"/>
                </a:cubicBezTo>
                <a:close/>
                <a:moveTo>
                  <a:pt x="115784" y="261798"/>
                </a:moveTo>
                <a:lnTo>
                  <a:pt x="187335" y="261798"/>
                </a:lnTo>
                <a:cubicBezTo>
                  <a:pt x="194097" y="261798"/>
                  <a:pt x="199629" y="267322"/>
                  <a:pt x="199629" y="274073"/>
                </a:cubicBezTo>
                <a:cubicBezTo>
                  <a:pt x="199629" y="280947"/>
                  <a:pt x="194097" y="286348"/>
                  <a:pt x="187335" y="286348"/>
                </a:cubicBezTo>
                <a:lnTo>
                  <a:pt x="115784" y="286348"/>
                </a:lnTo>
                <a:cubicBezTo>
                  <a:pt x="107915" y="286348"/>
                  <a:pt x="101645" y="292732"/>
                  <a:pt x="101645" y="300465"/>
                </a:cubicBezTo>
                <a:lnTo>
                  <a:pt x="101645" y="337659"/>
                </a:lnTo>
                <a:cubicBezTo>
                  <a:pt x="101645" y="344410"/>
                  <a:pt x="96113" y="349934"/>
                  <a:pt x="89351" y="349934"/>
                </a:cubicBezTo>
                <a:cubicBezTo>
                  <a:pt x="82590" y="349934"/>
                  <a:pt x="77057" y="344410"/>
                  <a:pt x="77057" y="337659"/>
                </a:cubicBezTo>
                <a:lnTo>
                  <a:pt x="77057" y="300465"/>
                </a:lnTo>
                <a:cubicBezTo>
                  <a:pt x="77057" y="279229"/>
                  <a:pt x="94392" y="261798"/>
                  <a:pt x="115784" y="261798"/>
                </a:cubicBezTo>
                <a:close/>
                <a:moveTo>
                  <a:pt x="380653" y="246700"/>
                </a:moveTo>
                <a:cubicBezTo>
                  <a:pt x="361233" y="246700"/>
                  <a:pt x="345501" y="262410"/>
                  <a:pt x="345501" y="281803"/>
                </a:cubicBezTo>
                <a:lnTo>
                  <a:pt x="345501" y="348571"/>
                </a:lnTo>
                <a:cubicBezTo>
                  <a:pt x="345501" y="367963"/>
                  <a:pt x="361233" y="383674"/>
                  <a:pt x="380653" y="383674"/>
                </a:cubicBezTo>
                <a:lnTo>
                  <a:pt x="509340" y="383674"/>
                </a:lnTo>
                <a:cubicBezTo>
                  <a:pt x="528637" y="383674"/>
                  <a:pt x="544492" y="367963"/>
                  <a:pt x="544492" y="348571"/>
                </a:cubicBezTo>
                <a:lnTo>
                  <a:pt x="544492" y="281803"/>
                </a:lnTo>
                <a:cubicBezTo>
                  <a:pt x="544492" y="262410"/>
                  <a:pt x="528637" y="246700"/>
                  <a:pt x="509340" y="246700"/>
                </a:cubicBezTo>
                <a:close/>
                <a:moveTo>
                  <a:pt x="97099" y="246700"/>
                </a:moveTo>
                <a:cubicBezTo>
                  <a:pt x="77802" y="246700"/>
                  <a:pt x="61947" y="262410"/>
                  <a:pt x="61947" y="281803"/>
                </a:cubicBezTo>
                <a:lnTo>
                  <a:pt x="61947" y="348571"/>
                </a:lnTo>
                <a:cubicBezTo>
                  <a:pt x="61947" y="367963"/>
                  <a:pt x="77802" y="383674"/>
                  <a:pt x="97099" y="383674"/>
                </a:cubicBezTo>
                <a:lnTo>
                  <a:pt x="225786" y="383674"/>
                </a:lnTo>
                <a:cubicBezTo>
                  <a:pt x="245206" y="383674"/>
                  <a:pt x="260939" y="367963"/>
                  <a:pt x="260939" y="348571"/>
                </a:cubicBezTo>
                <a:lnTo>
                  <a:pt x="260939" y="281803"/>
                </a:lnTo>
                <a:cubicBezTo>
                  <a:pt x="260939" y="262410"/>
                  <a:pt x="245206" y="246700"/>
                  <a:pt x="225786" y="246700"/>
                </a:cubicBezTo>
                <a:close/>
                <a:moveTo>
                  <a:pt x="189897" y="0"/>
                </a:moveTo>
                <a:cubicBezTo>
                  <a:pt x="216076" y="0"/>
                  <a:pt x="239061" y="23934"/>
                  <a:pt x="239061" y="51181"/>
                </a:cubicBezTo>
                <a:cubicBezTo>
                  <a:pt x="239061" y="57932"/>
                  <a:pt x="233653" y="63455"/>
                  <a:pt x="226770" y="63455"/>
                </a:cubicBezTo>
                <a:cubicBezTo>
                  <a:pt x="220010" y="63455"/>
                  <a:pt x="214479" y="57932"/>
                  <a:pt x="214479" y="51181"/>
                </a:cubicBezTo>
                <a:cubicBezTo>
                  <a:pt x="214479" y="37557"/>
                  <a:pt x="202556" y="24547"/>
                  <a:pt x="189897" y="24547"/>
                </a:cubicBezTo>
                <a:cubicBezTo>
                  <a:pt x="183136" y="24547"/>
                  <a:pt x="179326" y="25406"/>
                  <a:pt x="174901" y="30193"/>
                </a:cubicBezTo>
                <a:cubicBezTo>
                  <a:pt x="174901" y="30193"/>
                  <a:pt x="30605" y="228167"/>
                  <a:pt x="30359" y="228290"/>
                </a:cubicBezTo>
                <a:cubicBezTo>
                  <a:pt x="26549" y="232954"/>
                  <a:pt x="24582" y="238477"/>
                  <a:pt x="24582" y="244368"/>
                </a:cubicBezTo>
                <a:cubicBezTo>
                  <a:pt x="24582" y="254555"/>
                  <a:pt x="30605" y="263269"/>
                  <a:pt x="39209" y="267197"/>
                </a:cubicBezTo>
                <a:cubicBezTo>
                  <a:pt x="45723" y="241300"/>
                  <a:pt x="69199" y="222153"/>
                  <a:pt x="97099" y="222153"/>
                </a:cubicBezTo>
                <a:lnTo>
                  <a:pt x="225786" y="222153"/>
                </a:lnTo>
                <a:cubicBezTo>
                  <a:pt x="254547" y="222153"/>
                  <a:pt x="278515" y="242527"/>
                  <a:pt x="284292" y="269529"/>
                </a:cubicBezTo>
                <a:lnTo>
                  <a:pt x="322148" y="269529"/>
                </a:lnTo>
                <a:cubicBezTo>
                  <a:pt x="327925" y="242527"/>
                  <a:pt x="351892" y="222153"/>
                  <a:pt x="380653" y="222153"/>
                </a:cubicBezTo>
                <a:lnTo>
                  <a:pt x="509340" y="222153"/>
                </a:lnTo>
                <a:cubicBezTo>
                  <a:pt x="537241" y="222153"/>
                  <a:pt x="560717" y="241300"/>
                  <a:pt x="567231" y="267197"/>
                </a:cubicBezTo>
                <a:cubicBezTo>
                  <a:pt x="575835" y="263269"/>
                  <a:pt x="581857" y="254555"/>
                  <a:pt x="581857" y="244368"/>
                </a:cubicBezTo>
                <a:cubicBezTo>
                  <a:pt x="581857" y="238477"/>
                  <a:pt x="579891" y="232954"/>
                  <a:pt x="576080" y="228290"/>
                </a:cubicBezTo>
                <a:cubicBezTo>
                  <a:pt x="575835" y="228167"/>
                  <a:pt x="431538" y="30193"/>
                  <a:pt x="431538" y="30193"/>
                </a:cubicBezTo>
                <a:cubicBezTo>
                  <a:pt x="427113" y="25406"/>
                  <a:pt x="423303" y="24547"/>
                  <a:pt x="416543" y="24547"/>
                </a:cubicBezTo>
                <a:cubicBezTo>
                  <a:pt x="403883" y="24547"/>
                  <a:pt x="391961" y="37557"/>
                  <a:pt x="391961" y="51181"/>
                </a:cubicBezTo>
                <a:cubicBezTo>
                  <a:pt x="391961" y="57932"/>
                  <a:pt x="386430" y="63455"/>
                  <a:pt x="379670" y="63455"/>
                </a:cubicBezTo>
                <a:cubicBezTo>
                  <a:pt x="372787" y="63455"/>
                  <a:pt x="367379" y="57932"/>
                  <a:pt x="367379" y="51181"/>
                </a:cubicBezTo>
                <a:cubicBezTo>
                  <a:pt x="367379" y="23934"/>
                  <a:pt x="390363" y="0"/>
                  <a:pt x="416543" y="0"/>
                </a:cubicBezTo>
                <a:cubicBezTo>
                  <a:pt x="426990" y="0"/>
                  <a:pt x="440756" y="2700"/>
                  <a:pt x="450097" y="14115"/>
                </a:cubicBezTo>
                <a:cubicBezTo>
                  <a:pt x="450097" y="14237"/>
                  <a:pt x="595131" y="212948"/>
                  <a:pt x="595131" y="212948"/>
                </a:cubicBezTo>
                <a:cubicBezTo>
                  <a:pt x="602506" y="221785"/>
                  <a:pt x="606439" y="232954"/>
                  <a:pt x="606439" y="244368"/>
                </a:cubicBezTo>
                <a:cubicBezTo>
                  <a:pt x="606439" y="267565"/>
                  <a:pt x="590461" y="286958"/>
                  <a:pt x="569075" y="292481"/>
                </a:cubicBezTo>
                <a:lnTo>
                  <a:pt x="569075" y="348571"/>
                </a:lnTo>
                <a:cubicBezTo>
                  <a:pt x="569075" y="381464"/>
                  <a:pt x="542280" y="408221"/>
                  <a:pt x="509340" y="408221"/>
                </a:cubicBezTo>
                <a:lnTo>
                  <a:pt x="380653" y="408221"/>
                </a:lnTo>
                <a:cubicBezTo>
                  <a:pt x="347713" y="408221"/>
                  <a:pt x="320919" y="381464"/>
                  <a:pt x="320919" y="348571"/>
                </a:cubicBezTo>
                <a:lnTo>
                  <a:pt x="320919" y="294076"/>
                </a:lnTo>
                <a:lnTo>
                  <a:pt x="285521" y="294076"/>
                </a:lnTo>
                <a:lnTo>
                  <a:pt x="285521" y="348571"/>
                </a:lnTo>
                <a:cubicBezTo>
                  <a:pt x="285521" y="381464"/>
                  <a:pt x="258726" y="408221"/>
                  <a:pt x="225786" y="408221"/>
                </a:cubicBezTo>
                <a:lnTo>
                  <a:pt x="97099" y="408221"/>
                </a:lnTo>
                <a:cubicBezTo>
                  <a:pt x="64159" y="408221"/>
                  <a:pt x="37365" y="381464"/>
                  <a:pt x="37365" y="348571"/>
                </a:cubicBezTo>
                <a:lnTo>
                  <a:pt x="37365" y="292481"/>
                </a:lnTo>
                <a:cubicBezTo>
                  <a:pt x="15979" y="286958"/>
                  <a:pt x="0" y="267565"/>
                  <a:pt x="0" y="244368"/>
                </a:cubicBezTo>
                <a:cubicBezTo>
                  <a:pt x="0" y="232954"/>
                  <a:pt x="4056" y="221785"/>
                  <a:pt x="11308" y="212948"/>
                </a:cubicBezTo>
                <a:cubicBezTo>
                  <a:pt x="11308" y="212948"/>
                  <a:pt x="156342" y="14237"/>
                  <a:pt x="156342" y="14115"/>
                </a:cubicBezTo>
                <a:cubicBezTo>
                  <a:pt x="166544" y="2087"/>
                  <a:pt x="179449" y="0"/>
                  <a:pt x="18989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44" name="电脑">
            <a:extLst>
              <a:ext uri="{FF2B5EF4-FFF2-40B4-BE49-F238E27FC236}">
                <a16:creationId xmlns:a16="http://schemas.microsoft.com/office/drawing/2014/main" id="{68DCF90F-42F0-40D9-9A86-5BBABA62254C}"/>
              </a:ext>
            </a:extLst>
          </p:cNvPr>
          <p:cNvSpPr/>
          <p:nvPr/>
        </p:nvSpPr>
        <p:spPr bwMode="auto">
          <a:xfrm>
            <a:off x="5876535" y="4728210"/>
            <a:ext cx="438929" cy="532130"/>
          </a:xfrm>
          <a:custGeom>
            <a:avLst/>
            <a:gdLst>
              <a:gd name="connsiteX0" fmla="*/ 86396 w 495510"/>
              <a:gd name="connsiteY0" fmla="*/ 427697 h 600724"/>
              <a:gd name="connsiteX1" fmla="*/ 301494 w 495510"/>
              <a:gd name="connsiteY1" fmla="*/ 427697 h 600724"/>
              <a:gd name="connsiteX2" fmla="*/ 313310 w 495510"/>
              <a:gd name="connsiteY2" fmla="*/ 439269 h 600724"/>
              <a:gd name="connsiteX3" fmla="*/ 301494 w 495510"/>
              <a:gd name="connsiteY3" fmla="*/ 450842 h 600724"/>
              <a:gd name="connsiteX4" fmla="*/ 86396 w 495510"/>
              <a:gd name="connsiteY4" fmla="*/ 450842 h 600724"/>
              <a:gd name="connsiteX5" fmla="*/ 74799 w 495510"/>
              <a:gd name="connsiteY5" fmla="*/ 439269 h 600724"/>
              <a:gd name="connsiteX6" fmla="*/ 86396 w 495510"/>
              <a:gd name="connsiteY6" fmla="*/ 427697 h 600724"/>
              <a:gd name="connsiteX7" fmla="*/ 86396 w 495510"/>
              <a:gd name="connsiteY7" fmla="*/ 375479 h 600724"/>
              <a:gd name="connsiteX8" fmla="*/ 301494 w 495510"/>
              <a:gd name="connsiteY8" fmla="*/ 375479 h 600724"/>
              <a:gd name="connsiteX9" fmla="*/ 313310 w 495510"/>
              <a:gd name="connsiteY9" fmla="*/ 387048 h 600724"/>
              <a:gd name="connsiteX10" fmla="*/ 301494 w 495510"/>
              <a:gd name="connsiteY10" fmla="*/ 398836 h 600724"/>
              <a:gd name="connsiteX11" fmla="*/ 86396 w 495510"/>
              <a:gd name="connsiteY11" fmla="*/ 398836 h 600724"/>
              <a:gd name="connsiteX12" fmla="*/ 74799 w 495510"/>
              <a:gd name="connsiteY12" fmla="*/ 387048 h 600724"/>
              <a:gd name="connsiteX13" fmla="*/ 86396 w 495510"/>
              <a:gd name="connsiteY13" fmla="*/ 375479 h 600724"/>
              <a:gd name="connsiteX14" fmla="*/ 86396 w 495510"/>
              <a:gd name="connsiteY14" fmla="*/ 323543 h 600724"/>
              <a:gd name="connsiteX15" fmla="*/ 301494 w 495510"/>
              <a:gd name="connsiteY15" fmla="*/ 323543 h 600724"/>
              <a:gd name="connsiteX16" fmla="*/ 313310 w 495510"/>
              <a:gd name="connsiteY16" fmla="*/ 335115 h 600724"/>
              <a:gd name="connsiteX17" fmla="*/ 301494 w 495510"/>
              <a:gd name="connsiteY17" fmla="*/ 346688 h 600724"/>
              <a:gd name="connsiteX18" fmla="*/ 86396 w 495510"/>
              <a:gd name="connsiteY18" fmla="*/ 346688 h 600724"/>
              <a:gd name="connsiteX19" fmla="*/ 74799 w 495510"/>
              <a:gd name="connsiteY19" fmla="*/ 335115 h 600724"/>
              <a:gd name="connsiteX20" fmla="*/ 86396 w 495510"/>
              <a:gd name="connsiteY20" fmla="*/ 323543 h 600724"/>
              <a:gd name="connsiteX21" fmla="*/ 86396 w 495510"/>
              <a:gd name="connsiteY21" fmla="*/ 271324 h 600724"/>
              <a:gd name="connsiteX22" fmla="*/ 301494 w 495510"/>
              <a:gd name="connsiteY22" fmla="*/ 271324 h 600724"/>
              <a:gd name="connsiteX23" fmla="*/ 313310 w 495510"/>
              <a:gd name="connsiteY23" fmla="*/ 283112 h 600724"/>
              <a:gd name="connsiteX24" fmla="*/ 301494 w 495510"/>
              <a:gd name="connsiteY24" fmla="*/ 294681 h 600724"/>
              <a:gd name="connsiteX25" fmla="*/ 86396 w 495510"/>
              <a:gd name="connsiteY25" fmla="*/ 294681 h 600724"/>
              <a:gd name="connsiteX26" fmla="*/ 74799 w 495510"/>
              <a:gd name="connsiteY26" fmla="*/ 283112 h 600724"/>
              <a:gd name="connsiteX27" fmla="*/ 86396 w 495510"/>
              <a:gd name="connsiteY27" fmla="*/ 271324 h 600724"/>
              <a:gd name="connsiteX28" fmla="*/ 38066 w 495510"/>
              <a:gd name="connsiteY28" fmla="*/ 152693 h 600724"/>
              <a:gd name="connsiteX29" fmla="*/ 38066 w 495510"/>
              <a:gd name="connsiteY29" fmla="*/ 562715 h 600724"/>
              <a:gd name="connsiteX30" fmla="*/ 342591 w 495510"/>
              <a:gd name="connsiteY30" fmla="*/ 562715 h 600724"/>
              <a:gd name="connsiteX31" fmla="*/ 342591 w 495510"/>
              <a:gd name="connsiteY31" fmla="*/ 266285 h 600724"/>
              <a:gd name="connsiteX32" fmla="*/ 283524 w 495510"/>
              <a:gd name="connsiteY32" fmla="*/ 242474 h 600724"/>
              <a:gd name="connsiteX33" fmla="*/ 86413 w 495510"/>
              <a:gd name="connsiteY33" fmla="*/ 242474 h 600724"/>
              <a:gd name="connsiteX34" fmla="*/ 74819 w 495510"/>
              <a:gd name="connsiteY34" fmla="*/ 230896 h 600724"/>
              <a:gd name="connsiteX35" fmla="*/ 86413 w 495510"/>
              <a:gd name="connsiteY35" fmla="*/ 219319 h 600724"/>
              <a:gd name="connsiteX36" fmla="*/ 258584 w 495510"/>
              <a:gd name="connsiteY36" fmla="*/ 219319 h 600724"/>
              <a:gd name="connsiteX37" fmla="*/ 228832 w 495510"/>
              <a:gd name="connsiteY37" fmla="*/ 152693 h 600724"/>
              <a:gd name="connsiteX38" fmla="*/ 355737 w 495510"/>
              <a:gd name="connsiteY38" fmla="*/ 86937 h 600724"/>
              <a:gd name="connsiteX39" fmla="*/ 367326 w 495510"/>
              <a:gd name="connsiteY39" fmla="*/ 98512 h 600724"/>
              <a:gd name="connsiteX40" fmla="*/ 367326 w 495510"/>
              <a:gd name="connsiteY40" fmla="*/ 139568 h 600724"/>
              <a:gd name="connsiteX41" fmla="*/ 390068 w 495510"/>
              <a:gd name="connsiteY41" fmla="*/ 139568 h 600724"/>
              <a:gd name="connsiteX42" fmla="*/ 401658 w 495510"/>
              <a:gd name="connsiteY42" fmla="*/ 151361 h 600724"/>
              <a:gd name="connsiteX43" fmla="*/ 390068 w 495510"/>
              <a:gd name="connsiteY43" fmla="*/ 162936 h 600724"/>
              <a:gd name="connsiteX44" fmla="*/ 355737 w 495510"/>
              <a:gd name="connsiteY44" fmla="*/ 162936 h 600724"/>
              <a:gd name="connsiteX45" fmla="*/ 344147 w 495510"/>
              <a:gd name="connsiteY45" fmla="*/ 151361 h 600724"/>
              <a:gd name="connsiteX46" fmla="*/ 344147 w 495510"/>
              <a:gd name="connsiteY46" fmla="*/ 98512 h 600724"/>
              <a:gd name="connsiteX47" fmla="*/ 355737 w 495510"/>
              <a:gd name="connsiteY47" fmla="*/ 86937 h 600724"/>
              <a:gd name="connsiteX48" fmla="*/ 361624 w 495510"/>
              <a:gd name="connsiteY48" fmla="*/ 37791 h 600724"/>
              <a:gd name="connsiteX49" fmla="*/ 265366 w 495510"/>
              <a:gd name="connsiteY49" fmla="*/ 133907 h 600724"/>
              <a:gd name="connsiteX50" fmla="*/ 361624 w 495510"/>
              <a:gd name="connsiteY50" fmla="*/ 229804 h 600724"/>
              <a:gd name="connsiteX51" fmla="*/ 457663 w 495510"/>
              <a:gd name="connsiteY51" fmla="*/ 133907 h 600724"/>
              <a:gd name="connsiteX52" fmla="*/ 361624 w 495510"/>
              <a:gd name="connsiteY52" fmla="*/ 37791 h 600724"/>
              <a:gd name="connsiteX53" fmla="*/ 361624 w 495510"/>
              <a:gd name="connsiteY53" fmla="*/ 0 h 600724"/>
              <a:gd name="connsiteX54" fmla="*/ 495510 w 495510"/>
              <a:gd name="connsiteY54" fmla="*/ 133907 h 600724"/>
              <a:gd name="connsiteX55" fmla="*/ 380438 w 495510"/>
              <a:gd name="connsiteY55" fmla="*/ 266285 h 600724"/>
              <a:gd name="connsiteX56" fmla="*/ 380438 w 495510"/>
              <a:gd name="connsiteY56" fmla="*/ 581719 h 600724"/>
              <a:gd name="connsiteX57" fmla="*/ 361624 w 495510"/>
              <a:gd name="connsiteY57" fmla="*/ 600724 h 600724"/>
              <a:gd name="connsiteX58" fmla="*/ 19033 w 495510"/>
              <a:gd name="connsiteY58" fmla="*/ 600724 h 600724"/>
              <a:gd name="connsiteX59" fmla="*/ 0 w 495510"/>
              <a:gd name="connsiteY59" fmla="*/ 581719 h 600724"/>
              <a:gd name="connsiteX60" fmla="*/ 0 w 495510"/>
              <a:gd name="connsiteY60" fmla="*/ 133907 h 600724"/>
              <a:gd name="connsiteX61" fmla="*/ 19033 w 495510"/>
              <a:gd name="connsiteY61" fmla="*/ 114902 h 600724"/>
              <a:gd name="connsiteX62" fmla="*/ 228832 w 495510"/>
              <a:gd name="connsiteY62" fmla="*/ 114902 h 600724"/>
              <a:gd name="connsiteX63" fmla="*/ 361624 w 495510"/>
              <a:gd name="connsiteY63" fmla="*/ 0 h 6007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495510" h="600724">
                <a:moveTo>
                  <a:pt x="86396" y="427697"/>
                </a:moveTo>
                <a:lnTo>
                  <a:pt x="301494" y="427697"/>
                </a:lnTo>
                <a:cubicBezTo>
                  <a:pt x="308058" y="427697"/>
                  <a:pt x="313310" y="432719"/>
                  <a:pt x="313310" y="439269"/>
                </a:cubicBezTo>
                <a:cubicBezTo>
                  <a:pt x="313310" y="445602"/>
                  <a:pt x="308058" y="450842"/>
                  <a:pt x="301494" y="450842"/>
                </a:cubicBezTo>
                <a:lnTo>
                  <a:pt x="86396" y="450842"/>
                </a:lnTo>
                <a:cubicBezTo>
                  <a:pt x="80051" y="450842"/>
                  <a:pt x="74799" y="445602"/>
                  <a:pt x="74799" y="439269"/>
                </a:cubicBezTo>
                <a:cubicBezTo>
                  <a:pt x="74799" y="432719"/>
                  <a:pt x="80051" y="427697"/>
                  <a:pt x="86396" y="427697"/>
                </a:cubicBezTo>
                <a:close/>
                <a:moveTo>
                  <a:pt x="86396" y="375479"/>
                </a:moveTo>
                <a:lnTo>
                  <a:pt x="301494" y="375479"/>
                </a:lnTo>
                <a:cubicBezTo>
                  <a:pt x="308058" y="375479"/>
                  <a:pt x="313310" y="380718"/>
                  <a:pt x="313310" y="387048"/>
                </a:cubicBezTo>
                <a:cubicBezTo>
                  <a:pt x="313310" y="393597"/>
                  <a:pt x="308058" y="398836"/>
                  <a:pt x="301494" y="398836"/>
                </a:cubicBezTo>
                <a:lnTo>
                  <a:pt x="86396" y="398836"/>
                </a:lnTo>
                <a:cubicBezTo>
                  <a:pt x="80051" y="398836"/>
                  <a:pt x="74799" y="393597"/>
                  <a:pt x="74799" y="387048"/>
                </a:cubicBezTo>
                <a:cubicBezTo>
                  <a:pt x="74799" y="380718"/>
                  <a:pt x="80051" y="375479"/>
                  <a:pt x="86396" y="375479"/>
                </a:cubicBezTo>
                <a:close/>
                <a:moveTo>
                  <a:pt x="86396" y="323543"/>
                </a:moveTo>
                <a:lnTo>
                  <a:pt x="301494" y="323543"/>
                </a:lnTo>
                <a:cubicBezTo>
                  <a:pt x="308058" y="323543"/>
                  <a:pt x="313310" y="328783"/>
                  <a:pt x="313310" y="335115"/>
                </a:cubicBezTo>
                <a:cubicBezTo>
                  <a:pt x="313310" y="341448"/>
                  <a:pt x="308058" y="346688"/>
                  <a:pt x="301494" y="346688"/>
                </a:cubicBezTo>
                <a:lnTo>
                  <a:pt x="86396" y="346688"/>
                </a:lnTo>
                <a:cubicBezTo>
                  <a:pt x="80051" y="346688"/>
                  <a:pt x="74799" y="341448"/>
                  <a:pt x="74799" y="335115"/>
                </a:cubicBezTo>
                <a:cubicBezTo>
                  <a:pt x="74799" y="328783"/>
                  <a:pt x="80051" y="323543"/>
                  <a:pt x="86396" y="323543"/>
                </a:cubicBezTo>
                <a:close/>
                <a:moveTo>
                  <a:pt x="86396" y="271324"/>
                </a:moveTo>
                <a:lnTo>
                  <a:pt x="301494" y="271324"/>
                </a:lnTo>
                <a:cubicBezTo>
                  <a:pt x="308058" y="271324"/>
                  <a:pt x="313310" y="276563"/>
                  <a:pt x="313310" y="283112"/>
                </a:cubicBezTo>
                <a:cubicBezTo>
                  <a:pt x="313310" y="289442"/>
                  <a:pt x="308058" y="294681"/>
                  <a:pt x="301494" y="294681"/>
                </a:cubicBezTo>
                <a:lnTo>
                  <a:pt x="86396" y="294681"/>
                </a:lnTo>
                <a:cubicBezTo>
                  <a:pt x="80051" y="294681"/>
                  <a:pt x="74799" y="289442"/>
                  <a:pt x="74799" y="283112"/>
                </a:cubicBezTo>
                <a:cubicBezTo>
                  <a:pt x="74799" y="276563"/>
                  <a:pt x="80051" y="271324"/>
                  <a:pt x="86396" y="271324"/>
                </a:cubicBezTo>
                <a:close/>
                <a:moveTo>
                  <a:pt x="38066" y="152693"/>
                </a:moveTo>
                <a:lnTo>
                  <a:pt x="38066" y="562715"/>
                </a:lnTo>
                <a:lnTo>
                  <a:pt x="342591" y="562715"/>
                </a:lnTo>
                <a:lnTo>
                  <a:pt x="342591" y="266285"/>
                </a:lnTo>
                <a:cubicBezTo>
                  <a:pt x="320714" y="263226"/>
                  <a:pt x="300588" y="254925"/>
                  <a:pt x="283524" y="242474"/>
                </a:cubicBezTo>
                <a:lnTo>
                  <a:pt x="86413" y="242474"/>
                </a:lnTo>
                <a:cubicBezTo>
                  <a:pt x="80069" y="242474"/>
                  <a:pt x="74819" y="237450"/>
                  <a:pt x="74819" y="230896"/>
                </a:cubicBezTo>
                <a:cubicBezTo>
                  <a:pt x="74819" y="224562"/>
                  <a:pt x="80069" y="219319"/>
                  <a:pt x="86413" y="219319"/>
                </a:cubicBezTo>
                <a:lnTo>
                  <a:pt x="258584" y="219319"/>
                </a:lnTo>
                <a:cubicBezTo>
                  <a:pt x="243051" y="200751"/>
                  <a:pt x="232551" y="177814"/>
                  <a:pt x="228832" y="152693"/>
                </a:cubicBezTo>
                <a:close/>
                <a:moveTo>
                  <a:pt x="355737" y="86937"/>
                </a:moveTo>
                <a:cubicBezTo>
                  <a:pt x="362078" y="86937"/>
                  <a:pt x="367326" y="92178"/>
                  <a:pt x="367326" y="98512"/>
                </a:cubicBezTo>
                <a:lnTo>
                  <a:pt x="367326" y="139568"/>
                </a:lnTo>
                <a:lnTo>
                  <a:pt x="390068" y="139568"/>
                </a:lnTo>
                <a:cubicBezTo>
                  <a:pt x="396629" y="139568"/>
                  <a:pt x="401658" y="144810"/>
                  <a:pt x="401658" y="151361"/>
                </a:cubicBezTo>
                <a:cubicBezTo>
                  <a:pt x="401658" y="157695"/>
                  <a:pt x="396629" y="162936"/>
                  <a:pt x="390068" y="162936"/>
                </a:cubicBezTo>
                <a:lnTo>
                  <a:pt x="355737" y="162936"/>
                </a:lnTo>
                <a:cubicBezTo>
                  <a:pt x="349395" y="162936"/>
                  <a:pt x="344147" y="157695"/>
                  <a:pt x="344147" y="151361"/>
                </a:cubicBezTo>
                <a:lnTo>
                  <a:pt x="344147" y="98512"/>
                </a:lnTo>
                <a:cubicBezTo>
                  <a:pt x="344147" y="92178"/>
                  <a:pt x="349395" y="86937"/>
                  <a:pt x="355737" y="86937"/>
                </a:cubicBezTo>
                <a:close/>
                <a:moveTo>
                  <a:pt x="361624" y="37791"/>
                </a:moveTo>
                <a:cubicBezTo>
                  <a:pt x="308463" y="37791"/>
                  <a:pt x="265366" y="80825"/>
                  <a:pt x="265366" y="133907"/>
                </a:cubicBezTo>
                <a:cubicBezTo>
                  <a:pt x="265366" y="186771"/>
                  <a:pt x="308463" y="229804"/>
                  <a:pt x="361624" y="229804"/>
                </a:cubicBezTo>
                <a:cubicBezTo>
                  <a:pt x="414566" y="229804"/>
                  <a:pt x="457663" y="186771"/>
                  <a:pt x="457663" y="133907"/>
                </a:cubicBezTo>
                <a:cubicBezTo>
                  <a:pt x="457663" y="80825"/>
                  <a:pt x="414566" y="37791"/>
                  <a:pt x="361624" y="37791"/>
                </a:cubicBezTo>
                <a:close/>
                <a:moveTo>
                  <a:pt x="361624" y="0"/>
                </a:moveTo>
                <a:cubicBezTo>
                  <a:pt x="435349" y="0"/>
                  <a:pt x="495510" y="60072"/>
                  <a:pt x="495510" y="133907"/>
                </a:cubicBezTo>
                <a:cubicBezTo>
                  <a:pt x="495510" y="201188"/>
                  <a:pt x="445412" y="257110"/>
                  <a:pt x="380438" y="266285"/>
                </a:cubicBezTo>
                <a:lnTo>
                  <a:pt x="380438" y="581719"/>
                </a:lnTo>
                <a:cubicBezTo>
                  <a:pt x="380438" y="592205"/>
                  <a:pt x="372125" y="600724"/>
                  <a:pt x="361624" y="600724"/>
                </a:cubicBezTo>
                <a:lnTo>
                  <a:pt x="19033" y="600724"/>
                </a:lnTo>
                <a:cubicBezTo>
                  <a:pt x="8532" y="600724"/>
                  <a:pt x="0" y="592205"/>
                  <a:pt x="0" y="581719"/>
                </a:cubicBezTo>
                <a:lnTo>
                  <a:pt x="0" y="133907"/>
                </a:lnTo>
                <a:cubicBezTo>
                  <a:pt x="0" y="123421"/>
                  <a:pt x="8532" y="114902"/>
                  <a:pt x="19033" y="114902"/>
                </a:cubicBezTo>
                <a:lnTo>
                  <a:pt x="228832" y="114902"/>
                </a:lnTo>
                <a:cubicBezTo>
                  <a:pt x="238239" y="50024"/>
                  <a:pt x="294024" y="0"/>
                  <a:pt x="3616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bIns="36000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31" name="文本框 20">
            <a:extLst>
              <a:ext uri="{FF2B5EF4-FFF2-40B4-BE49-F238E27FC236}">
                <a16:creationId xmlns:a16="http://schemas.microsoft.com/office/drawing/2014/main" id="{76E31A33-57F2-4BAF-A8AF-00B2CF7FEEE1}"/>
              </a:ext>
            </a:extLst>
          </p:cNvPr>
          <p:cNvSpPr txBox="1"/>
          <p:nvPr/>
        </p:nvSpPr>
        <p:spPr>
          <a:xfrm flipH="1">
            <a:off x="7953375" y="4732655"/>
            <a:ext cx="1995170" cy="39878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 </a:t>
            </a:r>
          </a:p>
        </p:txBody>
      </p:sp>
      <p:sp>
        <p:nvSpPr>
          <p:cNvPr id="32" name="文本框 22">
            <a:extLst>
              <a:ext uri="{FF2B5EF4-FFF2-40B4-BE49-F238E27FC236}">
                <a16:creationId xmlns:a16="http://schemas.microsoft.com/office/drawing/2014/main" id="{681C3ADF-87D0-4340-B596-F11F7E8167F4}"/>
              </a:ext>
            </a:extLst>
          </p:cNvPr>
          <p:cNvSpPr txBox="1"/>
          <p:nvPr/>
        </p:nvSpPr>
        <p:spPr>
          <a:xfrm flipH="1">
            <a:off x="7953375" y="5154615"/>
            <a:ext cx="4005580" cy="84600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单击此处添加本章节的简要内容。本模板精心设计，模板所有素材均可自由编辑替换移动。单击此处添加本章节的简要</a:t>
            </a: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内容。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33" name="文本框 20">
            <a:extLst>
              <a:ext uri="{FF2B5EF4-FFF2-40B4-BE49-F238E27FC236}">
                <a16:creationId xmlns:a16="http://schemas.microsoft.com/office/drawing/2014/main" id="{4B16CF27-5F91-4A57-A7E1-90C83B8638CE}"/>
              </a:ext>
            </a:extLst>
          </p:cNvPr>
          <p:cNvSpPr txBox="1"/>
          <p:nvPr/>
        </p:nvSpPr>
        <p:spPr>
          <a:xfrm flipH="1">
            <a:off x="7892415" y="1520190"/>
            <a:ext cx="1995170" cy="39878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/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 </a:t>
            </a:r>
          </a:p>
        </p:txBody>
      </p:sp>
      <p:sp>
        <p:nvSpPr>
          <p:cNvPr id="34" name="文本框 22">
            <a:extLst>
              <a:ext uri="{FF2B5EF4-FFF2-40B4-BE49-F238E27FC236}">
                <a16:creationId xmlns:a16="http://schemas.microsoft.com/office/drawing/2014/main" id="{190FE2C4-2507-46E6-90A3-EC5AD3EA14C3}"/>
              </a:ext>
            </a:extLst>
          </p:cNvPr>
          <p:cNvSpPr txBox="1"/>
          <p:nvPr/>
        </p:nvSpPr>
        <p:spPr>
          <a:xfrm flipH="1">
            <a:off x="7892415" y="1942150"/>
            <a:ext cx="4005580" cy="84600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单击此处添加本章节的简要内容。本模板精心设计，模板所有素材均可自由编辑替换移动。单击此处添加本章节的简要</a:t>
            </a: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内容。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35" name="文本框 20">
            <a:extLst>
              <a:ext uri="{FF2B5EF4-FFF2-40B4-BE49-F238E27FC236}">
                <a16:creationId xmlns:a16="http://schemas.microsoft.com/office/drawing/2014/main" id="{4EB7F7EF-8F41-42F0-AC14-BF20A6F5484E}"/>
              </a:ext>
            </a:extLst>
          </p:cNvPr>
          <p:cNvSpPr txBox="1"/>
          <p:nvPr/>
        </p:nvSpPr>
        <p:spPr>
          <a:xfrm flipH="1">
            <a:off x="324755" y="4665345"/>
            <a:ext cx="1995170" cy="39878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/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 </a:t>
            </a:r>
          </a:p>
        </p:txBody>
      </p:sp>
      <p:sp>
        <p:nvSpPr>
          <p:cNvPr id="36" name="文本框 22">
            <a:extLst>
              <a:ext uri="{FF2B5EF4-FFF2-40B4-BE49-F238E27FC236}">
                <a16:creationId xmlns:a16="http://schemas.microsoft.com/office/drawing/2014/main" id="{43B8F6BE-1F73-45F2-AD4B-A2C71679405F}"/>
              </a:ext>
            </a:extLst>
          </p:cNvPr>
          <p:cNvSpPr txBox="1"/>
          <p:nvPr/>
        </p:nvSpPr>
        <p:spPr>
          <a:xfrm flipH="1">
            <a:off x="324755" y="5087305"/>
            <a:ext cx="4005580" cy="84600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单击此处添加本章节的简要内容。本模板精心设计，模板所有素材均可自由编辑替换移动。单击此处添加本章节的简要</a:t>
            </a: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内容。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FB05076C-9B94-4584-98DC-3421710752E8}"/>
              </a:ext>
            </a:extLst>
          </p:cNvPr>
          <p:cNvSpPr txBox="1"/>
          <p:nvPr/>
        </p:nvSpPr>
        <p:spPr>
          <a:xfrm flipH="1">
            <a:off x="324755" y="1452880"/>
            <a:ext cx="1995170" cy="39878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/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 </a:t>
            </a:r>
          </a:p>
        </p:txBody>
      </p:sp>
      <p:sp>
        <p:nvSpPr>
          <p:cNvPr id="38" name="文本框 22">
            <a:extLst>
              <a:ext uri="{FF2B5EF4-FFF2-40B4-BE49-F238E27FC236}">
                <a16:creationId xmlns:a16="http://schemas.microsoft.com/office/drawing/2014/main" id="{BDAF4322-83CE-4F3E-BBCD-C85D9EC6F48D}"/>
              </a:ext>
            </a:extLst>
          </p:cNvPr>
          <p:cNvSpPr txBox="1"/>
          <p:nvPr/>
        </p:nvSpPr>
        <p:spPr>
          <a:xfrm flipH="1">
            <a:off x="324755" y="1874840"/>
            <a:ext cx="4005580" cy="846001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单击此处添加本章节的简要内容。本模板精心设计，模板所有素材均可自由编辑替换移动。单击此处添加本章节的简要</a:t>
            </a: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内容。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D6A463E4-DA11-4739-BFBD-BFFABB9BBE9A}"/>
              </a:ext>
            </a:extLst>
          </p:cNvPr>
          <p:cNvSpPr/>
          <p:nvPr/>
        </p:nvSpPr>
        <p:spPr>
          <a:xfrm>
            <a:off x="5410518" y="2971800"/>
            <a:ext cx="1370965" cy="1370965"/>
          </a:xfrm>
          <a:prstGeom prst="ellipse">
            <a:avLst/>
          </a:prstGeom>
          <a:solidFill>
            <a:srgbClr val="004E92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41" name="文本框 20">
            <a:extLst>
              <a:ext uri="{FF2B5EF4-FFF2-40B4-BE49-F238E27FC236}">
                <a16:creationId xmlns:a16="http://schemas.microsoft.com/office/drawing/2014/main" id="{8A67BEC1-46CB-4C9F-BB16-5BE55078ED82}"/>
              </a:ext>
            </a:extLst>
          </p:cNvPr>
          <p:cNvSpPr txBox="1"/>
          <p:nvPr/>
        </p:nvSpPr>
        <p:spPr>
          <a:xfrm flipH="1">
            <a:off x="5542280" y="3296285"/>
            <a:ext cx="1108075" cy="72263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/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 </a:t>
            </a:r>
          </a:p>
        </p:txBody>
      </p:sp>
    </p:spTree>
    <p:extLst>
      <p:ext uri="{BB962C8B-B14F-4D97-AF65-F5344CB8AC3E}">
        <p14:creationId xmlns:p14="http://schemas.microsoft.com/office/powerpoint/2010/main" val="3079258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127000" y="63118"/>
            <a:ext cx="161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dist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参考文献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E59CE5-C33D-4628-82B2-82B92ED00B83}"/>
              </a:ext>
            </a:extLst>
          </p:cNvPr>
          <p:cNvSpPr txBox="1"/>
          <p:nvPr/>
        </p:nvSpPr>
        <p:spPr>
          <a:xfrm>
            <a:off x="752078" y="3509355"/>
            <a:ext cx="10687844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[1]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车文博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.《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心理咨询大百科全书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》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阅杭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.[M].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杭州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浙江科学技术出版社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,2001: 12.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[2]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徐小军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.《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大学生学习适应性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_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结构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_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发展特点与影响因素研究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》.[D].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重庆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西南师范大学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.2004.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[3]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陶沙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.《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从生命全程发展观论大学生入学适应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》.[J].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北京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师范大学学报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,2000,(2): 82.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[4]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吴海霞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.《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母亲教养方式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_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母子依恋与小班幼儿入园适应的关系研究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》.[D].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北京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首都师范大学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.2009.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[5]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程淮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籍孝诚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要重视中国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0—3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岁儿童发展与早期教育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[J],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中国儿童保健杂志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,2001 (1):12—13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[6]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张秀玲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吴英华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王丽英等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婴幼儿早期教育社区服务模式的研究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[J],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中国儿童保健杂志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,2003 ⑵’ 119—120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[7]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刘晃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.0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一 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岁亲子园课程之解析厂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习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华东师范大学硕士学位论文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,2008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0" marR="0" lvl="0" indent="0" algn="just" defTabSz="914400" rtl="0" eaLnBrk="1" fontAlgn="auto" latinLnBrk="0" hangingPunct="1"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[8]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刘凤婷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早期教育初探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[J〕.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人口与计划生育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,2006 (8)</a:t>
            </a:r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2E5230B-FF88-4E03-B158-A6530C0D94A7}"/>
              </a:ext>
            </a:extLst>
          </p:cNvPr>
          <p:cNvSpPr/>
          <p:nvPr/>
        </p:nvSpPr>
        <p:spPr>
          <a:xfrm>
            <a:off x="381000" y="1003300"/>
            <a:ext cx="11430000" cy="2197100"/>
          </a:xfrm>
          <a:prstGeom prst="rect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184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>
            <a:extLst>
              <a:ext uri="{FF2B5EF4-FFF2-40B4-BE49-F238E27FC236}">
                <a16:creationId xmlns:a16="http://schemas.microsoft.com/office/drawing/2014/main" id="{2576EA8F-2992-442A-B00D-2009A4280937}"/>
              </a:ext>
            </a:extLst>
          </p:cNvPr>
          <p:cNvSpPr txBox="1"/>
          <p:nvPr/>
        </p:nvSpPr>
        <p:spPr>
          <a:xfrm>
            <a:off x="3071756" y="3013502"/>
            <a:ext cx="604848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dist">
              <a:defRPr/>
            </a:pPr>
            <a:r>
              <a:rPr lang="en-US" altLang="zh-CN" sz="5400" b="1">
                <a:solidFill>
                  <a:srgbClr val="004E9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-THANK YOU-</a:t>
            </a:r>
            <a:endParaRPr kumimoji="0" lang="zh-CN" altLang="en-US" sz="5400" b="1" i="0" u="none" strike="noStrike" kern="1200" cap="none" spc="0" normalizeH="0" baseline="0" noProof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BF50499-3E87-450D-B6D0-CEFEB2D5EC83}"/>
              </a:ext>
            </a:extLst>
          </p:cNvPr>
          <p:cNvSpPr/>
          <p:nvPr/>
        </p:nvSpPr>
        <p:spPr>
          <a:xfrm>
            <a:off x="5085528" y="4015738"/>
            <a:ext cx="2020944" cy="45719"/>
          </a:xfrm>
          <a:prstGeom prst="rect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4E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602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9FA06208-D049-4306-8475-B87614FA1F98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098E8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55D692-91B7-434F-8F39-13C85FBD817F}"/>
              </a:ext>
            </a:extLst>
          </p:cNvPr>
          <p:cNvSpPr txBox="1"/>
          <p:nvPr/>
        </p:nvSpPr>
        <p:spPr>
          <a:xfrm>
            <a:off x="2158180" y="1497752"/>
            <a:ext cx="7875638" cy="2962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endParaRPr lang="zh-CN" altLang="en-US" sz="1400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感谢您下载平台上提供的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作品，为了您和风云办公以及原创作者的利益，请勿复制、传播、销售，否则将承担法律责任！风云办公将对作品进行维权，按照传播下载次数进行十倍的索取赔偿！</a:t>
            </a:r>
            <a:endParaRPr lang="en-US" altLang="zh-CN" sz="1400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400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在风云办公出售的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的保护，作品的所有权、版权和著作权归风云办公所有，您下载的是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不得将风云办公的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D85B813-0240-4F69-959F-92C982505B92}"/>
              </a:ext>
            </a:extLst>
          </p:cNvPr>
          <p:cNvSpPr txBox="1"/>
          <p:nvPr/>
        </p:nvSpPr>
        <p:spPr>
          <a:xfrm>
            <a:off x="2158180" y="5258969"/>
            <a:ext cx="6033320" cy="33855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更多精品</a:t>
            </a:r>
            <a:r>
              <a:rPr lang="en-US" altLang="zh-CN" sz="16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6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http://www.ppt118.com/</a:t>
            </a:r>
            <a:endParaRPr lang="zh-CN" altLang="en-US" sz="1600" b="1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2A6186F-F645-467F-B772-87E7C39D763F}"/>
              </a:ext>
            </a:extLst>
          </p:cNvPr>
          <p:cNvSpPr txBox="1"/>
          <p:nvPr/>
        </p:nvSpPr>
        <p:spPr>
          <a:xfrm>
            <a:off x="7935602" y="5258969"/>
            <a:ext cx="20982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点击进入</a:t>
            </a:r>
            <a:endParaRPr lang="zh-CN" altLang="en-US" sz="1600" b="1" dirty="0">
              <a:solidFill>
                <a:srgbClr val="0098E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9241C1C-679B-4B5C-8673-F0E496471A94}"/>
              </a:ext>
            </a:extLst>
          </p:cNvPr>
          <p:cNvSpPr/>
          <p:nvPr/>
        </p:nvSpPr>
        <p:spPr>
          <a:xfrm>
            <a:off x="5285521" y="835198"/>
            <a:ext cx="1620957" cy="662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rgbClr val="0098E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</p:txBody>
      </p:sp>
    </p:spTree>
    <p:extLst>
      <p:ext uri="{BB962C8B-B14F-4D97-AF65-F5344CB8AC3E}">
        <p14:creationId xmlns:p14="http://schemas.microsoft.com/office/powerpoint/2010/main" val="7465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Content="1" isInverted="1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25">
            <a:extLst>
              <a:ext uri="{FF2B5EF4-FFF2-40B4-BE49-F238E27FC236}">
                <a16:creationId xmlns:a16="http://schemas.microsoft.com/office/drawing/2014/main" id="{665E017E-2819-4F0E-A761-10DD2F7DA2BD}"/>
              </a:ext>
            </a:extLst>
          </p:cNvPr>
          <p:cNvSpPr txBox="1"/>
          <p:nvPr/>
        </p:nvSpPr>
        <p:spPr>
          <a:xfrm flipH="1">
            <a:off x="6465446" y="1691948"/>
            <a:ext cx="302111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·</a:t>
            </a:r>
            <a:r>
              <a:rPr lang="zh-CN" altLang="en-US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选题背景与意义</a:t>
            </a:r>
            <a:r>
              <a:rPr lang="en-US" altLang="zh-CN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·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D0CC2308-0FA7-4F4B-B49E-36E5379CA35B}"/>
              </a:ext>
            </a:extLst>
          </p:cNvPr>
          <p:cNvSpPr/>
          <p:nvPr/>
        </p:nvSpPr>
        <p:spPr>
          <a:xfrm>
            <a:off x="5529943" y="1548342"/>
            <a:ext cx="692226" cy="692226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books-stack-of-three_29302">
            <a:extLst>
              <a:ext uri="{FF2B5EF4-FFF2-40B4-BE49-F238E27FC236}">
                <a16:creationId xmlns:a16="http://schemas.microsoft.com/office/drawing/2014/main" id="{93912281-0038-42F9-8315-D3AE2F519042}"/>
              </a:ext>
            </a:extLst>
          </p:cNvPr>
          <p:cNvSpPr>
            <a:spLocks noChangeAspect="1"/>
          </p:cNvSpPr>
          <p:nvPr/>
        </p:nvSpPr>
        <p:spPr bwMode="auto">
          <a:xfrm>
            <a:off x="5622035" y="1671809"/>
            <a:ext cx="508041" cy="413871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1" name="TextBox 25">
            <a:extLst>
              <a:ext uri="{FF2B5EF4-FFF2-40B4-BE49-F238E27FC236}">
                <a16:creationId xmlns:a16="http://schemas.microsoft.com/office/drawing/2014/main" id="{D64EAC07-1079-45B7-A2E1-469381EC4466}"/>
              </a:ext>
            </a:extLst>
          </p:cNvPr>
          <p:cNvSpPr txBox="1"/>
          <p:nvPr/>
        </p:nvSpPr>
        <p:spPr>
          <a:xfrm flipH="1">
            <a:off x="6465446" y="2734441"/>
            <a:ext cx="302111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·</a:t>
            </a:r>
            <a:r>
              <a:rPr lang="zh-CN" altLang="en-US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研究内容及思路</a:t>
            </a:r>
            <a:r>
              <a:rPr lang="en-US" altLang="zh-CN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·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E8CC8223-3BDA-4AC1-85D7-7B5F72D2B146}"/>
              </a:ext>
            </a:extLst>
          </p:cNvPr>
          <p:cNvSpPr/>
          <p:nvPr/>
        </p:nvSpPr>
        <p:spPr>
          <a:xfrm>
            <a:off x="5529943" y="2610536"/>
            <a:ext cx="692226" cy="692226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5" name="thinking_155002">
            <a:extLst>
              <a:ext uri="{FF2B5EF4-FFF2-40B4-BE49-F238E27FC236}">
                <a16:creationId xmlns:a16="http://schemas.microsoft.com/office/drawing/2014/main" id="{15E3D6A0-EA11-4519-86DD-92A215AF80B0}"/>
              </a:ext>
            </a:extLst>
          </p:cNvPr>
          <p:cNvSpPr>
            <a:spLocks noChangeAspect="1"/>
          </p:cNvSpPr>
          <p:nvPr/>
        </p:nvSpPr>
        <p:spPr bwMode="auto">
          <a:xfrm>
            <a:off x="5684670" y="2734441"/>
            <a:ext cx="445406" cy="494124"/>
          </a:xfrm>
          <a:custGeom>
            <a:avLst/>
            <a:gdLst>
              <a:gd name="connsiteX0" fmla="*/ 354797 w 546938"/>
              <a:gd name="connsiteY0" fmla="*/ 586292 h 606761"/>
              <a:gd name="connsiteX1" fmla="*/ 374535 w 546938"/>
              <a:gd name="connsiteY1" fmla="*/ 586292 h 606761"/>
              <a:gd name="connsiteX2" fmla="*/ 374535 w 546938"/>
              <a:gd name="connsiteY2" fmla="*/ 606761 h 606761"/>
              <a:gd name="connsiteX3" fmla="*/ 354797 w 546938"/>
              <a:gd name="connsiteY3" fmla="*/ 606761 h 606761"/>
              <a:gd name="connsiteX4" fmla="*/ 465671 w 546938"/>
              <a:gd name="connsiteY4" fmla="*/ 414864 h 606761"/>
              <a:gd name="connsiteX5" fmla="*/ 486140 w 546938"/>
              <a:gd name="connsiteY5" fmla="*/ 414864 h 606761"/>
              <a:gd name="connsiteX6" fmla="*/ 486140 w 546938"/>
              <a:gd name="connsiteY6" fmla="*/ 606761 h 606761"/>
              <a:gd name="connsiteX7" fmla="*/ 465671 w 546938"/>
              <a:gd name="connsiteY7" fmla="*/ 606761 h 606761"/>
              <a:gd name="connsiteX8" fmla="*/ 222601 w 546938"/>
              <a:gd name="connsiteY8" fmla="*/ 394395 h 606761"/>
              <a:gd name="connsiteX9" fmla="*/ 324336 w 546938"/>
              <a:gd name="connsiteY9" fmla="*/ 394395 h 606761"/>
              <a:gd name="connsiteX10" fmla="*/ 334206 w 546938"/>
              <a:gd name="connsiteY10" fmla="*/ 404255 h 606761"/>
              <a:gd name="connsiteX11" fmla="*/ 334206 w 546938"/>
              <a:gd name="connsiteY11" fmla="*/ 606761 h 606761"/>
              <a:gd name="connsiteX12" fmla="*/ 313707 w 546938"/>
              <a:gd name="connsiteY12" fmla="*/ 606761 h 606761"/>
              <a:gd name="connsiteX13" fmla="*/ 313707 w 546938"/>
              <a:gd name="connsiteY13" fmla="*/ 414873 h 606761"/>
              <a:gd name="connsiteX14" fmla="*/ 222601 w 546938"/>
              <a:gd name="connsiteY14" fmla="*/ 414873 h 606761"/>
              <a:gd name="connsiteX15" fmla="*/ 182394 w 546938"/>
              <a:gd name="connsiteY15" fmla="*/ 394395 h 606761"/>
              <a:gd name="connsiteX16" fmla="*/ 202863 w 546938"/>
              <a:gd name="connsiteY16" fmla="*/ 394395 h 606761"/>
              <a:gd name="connsiteX17" fmla="*/ 202863 w 546938"/>
              <a:gd name="connsiteY17" fmla="*/ 414864 h 606761"/>
              <a:gd name="connsiteX18" fmla="*/ 182394 w 546938"/>
              <a:gd name="connsiteY18" fmla="*/ 414864 h 606761"/>
              <a:gd name="connsiteX19" fmla="*/ 526347 w 546938"/>
              <a:gd name="connsiteY19" fmla="*/ 373926 h 606761"/>
              <a:gd name="connsiteX20" fmla="*/ 546938 w 546938"/>
              <a:gd name="connsiteY20" fmla="*/ 373926 h 606761"/>
              <a:gd name="connsiteX21" fmla="*/ 546938 w 546938"/>
              <a:gd name="connsiteY21" fmla="*/ 394395 h 606761"/>
              <a:gd name="connsiteX22" fmla="*/ 526347 w 546938"/>
              <a:gd name="connsiteY22" fmla="*/ 394395 h 606761"/>
              <a:gd name="connsiteX23" fmla="*/ 404874 w 546938"/>
              <a:gd name="connsiteY23" fmla="*/ 373926 h 606761"/>
              <a:gd name="connsiteX24" fmla="*/ 506609 w 546938"/>
              <a:gd name="connsiteY24" fmla="*/ 373926 h 606761"/>
              <a:gd name="connsiteX25" fmla="*/ 506609 w 546938"/>
              <a:gd name="connsiteY25" fmla="*/ 394403 h 606761"/>
              <a:gd name="connsiteX26" fmla="*/ 415503 w 546938"/>
              <a:gd name="connsiteY26" fmla="*/ 394403 h 606761"/>
              <a:gd name="connsiteX27" fmla="*/ 415503 w 546938"/>
              <a:gd name="connsiteY27" fmla="*/ 606761 h 606761"/>
              <a:gd name="connsiteX28" fmla="*/ 395004 w 546938"/>
              <a:gd name="connsiteY28" fmla="*/ 606761 h 606761"/>
              <a:gd name="connsiteX29" fmla="*/ 395004 w 546938"/>
              <a:gd name="connsiteY29" fmla="*/ 384544 h 606761"/>
              <a:gd name="connsiteX30" fmla="*/ 404874 w 546938"/>
              <a:gd name="connsiteY30" fmla="*/ 373926 h 606761"/>
              <a:gd name="connsiteX31" fmla="*/ 354730 w 546938"/>
              <a:gd name="connsiteY31" fmla="*/ 323854 h 606761"/>
              <a:gd name="connsiteX32" fmla="*/ 354730 w 546938"/>
              <a:gd name="connsiteY32" fmla="*/ 343573 h 606761"/>
              <a:gd name="connsiteX33" fmla="*/ 374480 w 546938"/>
              <a:gd name="connsiteY33" fmla="*/ 343573 h 606761"/>
              <a:gd name="connsiteX34" fmla="*/ 374480 w 546938"/>
              <a:gd name="connsiteY34" fmla="*/ 323854 h 606761"/>
              <a:gd name="connsiteX35" fmla="*/ 334221 w 546938"/>
              <a:gd name="connsiteY35" fmla="*/ 282898 h 606761"/>
              <a:gd name="connsiteX36" fmla="*/ 334221 w 546938"/>
              <a:gd name="connsiteY36" fmla="*/ 303376 h 606761"/>
              <a:gd name="connsiteX37" fmla="*/ 344096 w 546938"/>
              <a:gd name="connsiteY37" fmla="*/ 303376 h 606761"/>
              <a:gd name="connsiteX38" fmla="*/ 385114 w 546938"/>
              <a:gd name="connsiteY38" fmla="*/ 303376 h 606761"/>
              <a:gd name="connsiteX39" fmla="*/ 394989 w 546938"/>
              <a:gd name="connsiteY39" fmla="*/ 303376 h 606761"/>
              <a:gd name="connsiteX40" fmla="*/ 394989 w 546938"/>
              <a:gd name="connsiteY40" fmla="*/ 282898 h 606761"/>
              <a:gd name="connsiteX41" fmla="*/ 465671 w 546938"/>
              <a:gd name="connsiteY41" fmla="*/ 242704 h 606761"/>
              <a:gd name="connsiteX42" fmla="*/ 486140 w 546938"/>
              <a:gd name="connsiteY42" fmla="*/ 242704 h 606761"/>
              <a:gd name="connsiteX43" fmla="*/ 486140 w 546938"/>
              <a:gd name="connsiteY43" fmla="*/ 343587 h 606761"/>
              <a:gd name="connsiteX44" fmla="*/ 465671 w 546938"/>
              <a:gd name="connsiteY44" fmla="*/ 343587 h 606761"/>
              <a:gd name="connsiteX45" fmla="*/ 101005 w 546938"/>
              <a:gd name="connsiteY45" fmla="*/ 232835 h 606761"/>
              <a:gd name="connsiteX46" fmla="*/ 121529 w 546938"/>
              <a:gd name="connsiteY46" fmla="*/ 232835 h 606761"/>
              <a:gd name="connsiteX47" fmla="*/ 121529 w 546938"/>
              <a:gd name="connsiteY47" fmla="*/ 303371 h 606761"/>
              <a:gd name="connsiteX48" fmla="*/ 151934 w 546938"/>
              <a:gd name="connsiteY48" fmla="*/ 303371 h 606761"/>
              <a:gd name="connsiteX49" fmla="*/ 151934 w 546938"/>
              <a:gd name="connsiteY49" fmla="*/ 323849 h 606761"/>
              <a:gd name="connsiteX50" fmla="*/ 111647 w 546938"/>
              <a:gd name="connsiteY50" fmla="*/ 323849 h 606761"/>
              <a:gd name="connsiteX51" fmla="*/ 101005 w 546938"/>
              <a:gd name="connsiteY51" fmla="*/ 313231 h 606761"/>
              <a:gd name="connsiteX52" fmla="*/ 334206 w 546938"/>
              <a:gd name="connsiteY52" fmla="*/ 70545 h 606761"/>
              <a:gd name="connsiteX53" fmla="*/ 395004 w 546938"/>
              <a:gd name="connsiteY53" fmla="*/ 70545 h 606761"/>
              <a:gd name="connsiteX54" fmla="*/ 395004 w 546938"/>
              <a:gd name="connsiteY54" fmla="*/ 91022 h 606761"/>
              <a:gd name="connsiteX55" fmla="*/ 374485 w 546938"/>
              <a:gd name="connsiteY55" fmla="*/ 91022 h 606761"/>
              <a:gd name="connsiteX56" fmla="*/ 374485 w 546938"/>
              <a:gd name="connsiteY56" fmla="*/ 182028 h 606761"/>
              <a:gd name="connsiteX57" fmla="*/ 354725 w 546938"/>
              <a:gd name="connsiteY57" fmla="*/ 182028 h 606761"/>
              <a:gd name="connsiteX58" fmla="*/ 354725 w 546938"/>
              <a:gd name="connsiteY58" fmla="*/ 91022 h 606761"/>
              <a:gd name="connsiteX59" fmla="*/ 334206 w 546938"/>
              <a:gd name="connsiteY59" fmla="*/ 91022 h 606761"/>
              <a:gd name="connsiteX60" fmla="*/ 364605 w 546938"/>
              <a:gd name="connsiteY60" fmla="*/ 20478 h 606761"/>
              <a:gd name="connsiteX61" fmla="*/ 263579 w 546938"/>
              <a:gd name="connsiteY61" fmla="*/ 121350 h 606761"/>
              <a:gd name="connsiteX62" fmla="*/ 325866 w 546938"/>
              <a:gd name="connsiteY62" fmla="*/ 212363 h 606761"/>
              <a:gd name="connsiteX63" fmla="*/ 364605 w 546938"/>
              <a:gd name="connsiteY63" fmla="*/ 212363 h 606761"/>
              <a:gd name="connsiteX64" fmla="*/ 364605 w 546938"/>
              <a:gd name="connsiteY64" fmla="*/ 232841 h 606761"/>
              <a:gd name="connsiteX65" fmla="*/ 334221 w 546938"/>
              <a:gd name="connsiteY65" fmla="*/ 232841 h 606761"/>
              <a:gd name="connsiteX66" fmla="*/ 334221 w 546938"/>
              <a:gd name="connsiteY66" fmla="*/ 263178 h 606761"/>
              <a:gd name="connsiteX67" fmla="*/ 394989 w 546938"/>
              <a:gd name="connsiteY67" fmla="*/ 263178 h 606761"/>
              <a:gd name="connsiteX68" fmla="*/ 394989 w 546938"/>
              <a:gd name="connsiteY68" fmla="*/ 222223 h 606761"/>
              <a:gd name="connsiteX69" fmla="*/ 401066 w 546938"/>
              <a:gd name="connsiteY69" fmla="*/ 213121 h 606761"/>
              <a:gd name="connsiteX70" fmla="*/ 465631 w 546938"/>
              <a:gd name="connsiteY70" fmla="*/ 121350 h 606761"/>
              <a:gd name="connsiteX71" fmla="*/ 364605 w 546938"/>
              <a:gd name="connsiteY71" fmla="*/ 20478 h 606761"/>
              <a:gd name="connsiteX72" fmla="*/ 364605 w 546938"/>
              <a:gd name="connsiteY72" fmla="*/ 0 h 606761"/>
              <a:gd name="connsiteX73" fmla="*/ 486140 w 546938"/>
              <a:gd name="connsiteY73" fmla="*/ 121350 h 606761"/>
              <a:gd name="connsiteX74" fmla="*/ 415498 w 546938"/>
              <a:gd name="connsiteY74" fmla="*/ 229807 h 606761"/>
              <a:gd name="connsiteX75" fmla="*/ 415498 w 546938"/>
              <a:gd name="connsiteY75" fmla="*/ 273038 h 606761"/>
              <a:gd name="connsiteX76" fmla="*/ 415498 w 546938"/>
              <a:gd name="connsiteY76" fmla="*/ 313235 h 606761"/>
              <a:gd name="connsiteX77" fmla="*/ 404863 w 546938"/>
              <a:gd name="connsiteY77" fmla="*/ 323854 h 606761"/>
              <a:gd name="connsiteX78" fmla="*/ 394989 w 546938"/>
              <a:gd name="connsiteY78" fmla="*/ 323854 h 606761"/>
              <a:gd name="connsiteX79" fmla="*/ 394989 w 546938"/>
              <a:gd name="connsiteY79" fmla="*/ 354191 h 606761"/>
              <a:gd name="connsiteX80" fmla="*/ 385114 w 546938"/>
              <a:gd name="connsiteY80" fmla="*/ 364051 h 606761"/>
              <a:gd name="connsiteX81" fmla="*/ 374480 w 546938"/>
              <a:gd name="connsiteY81" fmla="*/ 364051 h 606761"/>
              <a:gd name="connsiteX82" fmla="*/ 374480 w 546938"/>
              <a:gd name="connsiteY82" fmla="*/ 566554 h 606761"/>
              <a:gd name="connsiteX83" fmla="*/ 354730 w 546938"/>
              <a:gd name="connsiteY83" fmla="*/ 566554 h 606761"/>
              <a:gd name="connsiteX84" fmla="*/ 354730 w 546938"/>
              <a:gd name="connsiteY84" fmla="*/ 364051 h 606761"/>
              <a:gd name="connsiteX85" fmla="*/ 344096 w 546938"/>
              <a:gd name="connsiteY85" fmla="*/ 364051 h 606761"/>
              <a:gd name="connsiteX86" fmla="*/ 334221 w 546938"/>
              <a:gd name="connsiteY86" fmla="*/ 354191 h 606761"/>
              <a:gd name="connsiteX87" fmla="*/ 334221 w 546938"/>
              <a:gd name="connsiteY87" fmla="*/ 323854 h 606761"/>
              <a:gd name="connsiteX88" fmla="*/ 324347 w 546938"/>
              <a:gd name="connsiteY88" fmla="*/ 323854 h 606761"/>
              <a:gd name="connsiteX89" fmla="*/ 313712 w 546938"/>
              <a:gd name="connsiteY89" fmla="*/ 313235 h 606761"/>
              <a:gd name="connsiteX90" fmla="*/ 313712 w 546938"/>
              <a:gd name="connsiteY90" fmla="*/ 273038 h 606761"/>
              <a:gd name="connsiteX91" fmla="*/ 313712 w 546938"/>
              <a:gd name="connsiteY91" fmla="*/ 229807 h 606761"/>
              <a:gd name="connsiteX92" fmla="*/ 243070 w 546938"/>
              <a:gd name="connsiteY92" fmla="*/ 121350 h 606761"/>
              <a:gd name="connsiteX93" fmla="*/ 364605 w 546938"/>
              <a:gd name="connsiteY93" fmla="*/ 0 h 606761"/>
              <a:gd name="connsiteX94" fmla="*/ 243138 w 546938"/>
              <a:gd name="connsiteY94" fmla="*/ 0 h 606761"/>
              <a:gd name="connsiteX95" fmla="*/ 243138 w 546938"/>
              <a:gd name="connsiteY95" fmla="*/ 20478 h 606761"/>
              <a:gd name="connsiteX96" fmla="*/ 20515 w 546938"/>
              <a:gd name="connsiteY96" fmla="*/ 243463 h 606761"/>
              <a:gd name="connsiteX97" fmla="*/ 20515 w 546938"/>
              <a:gd name="connsiteY97" fmla="*/ 464931 h 606761"/>
              <a:gd name="connsiteX98" fmla="*/ 233260 w 546938"/>
              <a:gd name="connsiteY98" fmla="*/ 464931 h 606761"/>
              <a:gd name="connsiteX99" fmla="*/ 273530 w 546938"/>
              <a:gd name="connsiteY99" fmla="*/ 464931 h 606761"/>
              <a:gd name="connsiteX100" fmla="*/ 273530 w 546938"/>
              <a:gd name="connsiteY100" fmla="*/ 485409 h 606761"/>
              <a:gd name="connsiteX101" fmla="*/ 243138 w 546938"/>
              <a:gd name="connsiteY101" fmla="*/ 485409 h 606761"/>
              <a:gd name="connsiteX102" fmla="*/ 243138 w 546938"/>
              <a:gd name="connsiteY102" fmla="*/ 606761 h 606761"/>
              <a:gd name="connsiteX103" fmla="*/ 222623 w 546938"/>
              <a:gd name="connsiteY103" fmla="*/ 606761 h 606761"/>
              <a:gd name="connsiteX104" fmla="*/ 222623 w 546938"/>
              <a:gd name="connsiteY104" fmla="*/ 485409 h 606761"/>
              <a:gd name="connsiteX105" fmla="*/ 9877 w 546938"/>
              <a:gd name="connsiteY105" fmla="*/ 485409 h 606761"/>
              <a:gd name="connsiteX106" fmla="*/ 0 w 546938"/>
              <a:gd name="connsiteY106" fmla="*/ 475549 h 606761"/>
              <a:gd name="connsiteX107" fmla="*/ 0 w 546938"/>
              <a:gd name="connsiteY107" fmla="*/ 243463 h 606761"/>
              <a:gd name="connsiteX108" fmla="*/ 243138 w 546938"/>
              <a:gd name="connsiteY108" fmla="*/ 0 h 60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546938" h="606761">
                <a:moveTo>
                  <a:pt x="354797" y="586292"/>
                </a:moveTo>
                <a:lnTo>
                  <a:pt x="374535" y="586292"/>
                </a:lnTo>
                <a:lnTo>
                  <a:pt x="374535" y="606761"/>
                </a:lnTo>
                <a:lnTo>
                  <a:pt x="354797" y="606761"/>
                </a:lnTo>
                <a:close/>
                <a:moveTo>
                  <a:pt x="465671" y="414864"/>
                </a:moveTo>
                <a:lnTo>
                  <a:pt x="486140" y="414864"/>
                </a:lnTo>
                <a:lnTo>
                  <a:pt x="486140" y="606761"/>
                </a:lnTo>
                <a:lnTo>
                  <a:pt x="465671" y="606761"/>
                </a:lnTo>
                <a:close/>
                <a:moveTo>
                  <a:pt x="222601" y="394395"/>
                </a:moveTo>
                <a:lnTo>
                  <a:pt x="324336" y="394395"/>
                </a:lnTo>
                <a:cubicBezTo>
                  <a:pt x="330410" y="394395"/>
                  <a:pt x="334206" y="398187"/>
                  <a:pt x="334206" y="404255"/>
                </a:cubicBezTo>
                <a:lnTo>
                  <a:pt x="334206" y="606761"/>
                </a:lnTo>
                <a:lnTo>
                  <a:pt x="313707" y="606761"/>
                </a:lnTo>
                <a:lnTo>
                  <a:pt x="313707" y="414873"/>
                </a:lnTo>
                <a:lnTo>
                  <a:pt x="222601" y="414873"/>
                </a:lnTo>
                <a:close/>
                <a:moveTo>
                  <a:pt x="182394" y="394395"/>
                </a:moveTo>
                <a:lnTo>
                  <a:pt x="202863" y="394395"/>
                </a:lnTo>
                <a:lnTo>
                  <a:pt x="202863" y="414864"/>
                </a:lnTo>
                <a:lnTo>
                  <a:pt x="182394" y="414864"/>
                </a:lnTo>
                <a:close/>
                <a:moveTo>
                  <a:pt x="526347" y="373926"/>
                </a:moveTo>
                <a:lnTo>
                  <a:pt x="546938" y="373926"/>
                </a:lnTo>
                <a:lnTo>
                  <a:pt x="546938" y="394395"/>
                </a:lnTo>
                <a:lnTo>
                  <a:pt x="526347" y="394395"/>
                </a:lnTo>
                <a:close/>
                <a:moveTo>
                  <a:pt x="404874" y="373926"/>
                </a:moveTo>
                <a:lnTo>
                  <a:pt x="506609" y="373926"/>
                </a:lnTo>
                <a:lnTo>
                  <a:pt x="506609" y="394403"/>
                </a:lnTo>
                <a:lnTo>
                  <a:pt x="415503" y="394403"/>
                </a:lnTo>
                <a:lnTo>
                  <a:pt x="415503" y="606761"/>
                </a:lnTo>
                <a:lnTo>
                  <a:pt x="395004" y="606761"/>
                </a:lnTo>
                <a:lnTo>
                  <a:pt x="395004" y="384544"/>
                </a:lnTo>
                <a:cubicBezTo>
                  <a:pt x="395004" y="378477"/>
                  <a:pt x="398800" y="373926"/>
                  <a:pt x="404874" y="373926"/>
                </a:cubicBezTo>
                <a:close/>
                <a:moveTo>
                  <a:pt x="354730" y="323854"/>
                </a:moveTo>
                <a:lnTo>
                  <a:pt x="354730" y="343573"/>
                </a:lnTo>
                <a:lnTo>
                  <a:pt x="374480" y="343573"/>
                </a:lnTo>
                <a:lnTo>
                  <a:pt x="374480" y="323854"/>
                </a:lnTo>
                <a:close/>
                <a:moveTo>
                  <a:pt x="334221" y="282898"/>
                </a:moveTo>
                <a:lnTo>
                  <a:pt x="334221" y="303376"/>
                </a:lnTo>
                <a:lnTo>
                  <a:pt x="344096" y="303376"/>
                </a:lnTo>
                <a:lnTo>
                  <a:pt x="385114" y="303376"/>
                </a:lnTo>
                <a:lnTo>
                  <a:pt x="394989" y="303376"/>
                </a:lnTo>
                <a:lnTo>
                  <a:pt x="394989" y="282898"/>
                </a:lnTo>
                <a:close/>
                <a:moveTo>
                  <a:pt x="465671" y="242704"/>
                </a:moveTo>
                <a:lnTo>
                  <a:pt x="486140" y="242704"/>
                </a:lnTo>
                <a:lnTo>
                  <a:pt x="486140" y="343587"/>
                </a:lnTo>
                <a:lnTo>
                  <a:pt x="465671" y="343587"/>
                </a:lnTo>
                <a:close/>
                <a:moveTo>
                  <a:pt x="101005" y="232835"/>
                </a:moveTo>
                <a:lnTo>
                  <a:pt x="121529" y="232835"/>
                </a:lnTo>
                <a:lnTo>
                  <a:pt x="121529" y="303371"/>
                </a:lnTo>
                <a:lnTo>
                  <a:pt x="151934" y="303371"/>
                </a:lnTo>
                <a:lnTo>
                  <a:pt x="151934" y="323849"/>
                </a:lnTo>
                <a:lnTo>
                  <a:pt x="111647" y="323849"/>
                </a:lnTo>
                <a:cubicBezTo>
                  <a:pt x="105566" y="323849"/>
                  <a:pt x="101005" y="319298"/>
                  <a:pt x="101005" y="313231"/>
                </a:cubicBezTo>
                <a:close/>
                <a:moveTo>
                  <a:pt x="334206" y="70545"/>
                </a:moveTo>
                <a:lnTo>
                  <a:pt x="395004" y="70545"/>
                </a:lnTo>
                <a:lnTo>
                  <a:pt x="395004" y="91022"/>
                </a:lnTo>
                <a:lnTo>
                  <a:pt x="374485" y="91022"/>
                </a:lnTo>
                <a:lnTo>
                  <a:pt x="374485" y="182028"/>
                </a:lnTo>
                <a:lnTo>
                  <a:pt x="354725" y="182028"/>
                </a:lnTo>
                <a:lnTo>
                  <a:pt x="354725" y="91022"/>
                </a:lnTo>
                <a:lnTo>
                  <a:pt x="334206" y="91022"/>
                </a:lnTo>
                <a:close/>
                <a:moveTo>
                  <a:pt x="364605" y="20478"/>
                </a:moveTo>
                <a:cubicBezTo>
                  <a:pt x="309155" y="20478"/>
                  <a:pt x="263579" y="65984"/>
                  <a:pt x="263579" y="121350"/>
                </a:cubicBezTo>
                <a:cubicBezTo>
                  <a:pt x="263579" y="161548"/>
                  <a:pt x="286367" y="196436"/>
                  <a:pt x="325866" y="212363"/>
                </a:cubicBezTo>
                <a:lnTo>
                  <a:pt x="364605" y="212363"/>
                </a:lnTo>
                <a:lnTo>
                  <a:pt x="364605" y="232841"/>
                </a:lnTo>
                <a:lnTo>
                  <a:pt x="334221" y="232841"/>
                </a:lnTo>
                <a:lnTo>
                  <a:pt x="334221" y="263178"/>
                </a:lnTo>
                <a:lnTo>
                  <a:pt x="394989" y="263178"/>
                </a:lnTo>
                <a:lnTo>
                  <a:pt x="394989" y="222223"/>
                </a:lnTo>
                <a:cubicBezTo>
                  <a:pt x="394989" y="218431"/>
                  <a:pt x="398027" y="214638"/>
                  <a:pt x="401066" y="213121"/>
                </a:cubicBezTo>
                <a:cubicBezTo>
                  <a:pt x="440564" y="197953"/>
                  <a:pt x="465631" y="163064"/>
                  <a:pt x="465631" y="121350"/>
                </a:cubicBezTo>
                <a:cubicBezTo>
                  <a:pt x="465631" y="65984"/>
                  <a:pt x="420055" y="20478"/>
                  <a:pt x="364605" y="20478"/>
                </a:cubicBezTo>
                <a:close/>
                <a:moveTo>
                  <a:pt x="364605" y="0"/>
                </a:moveTo>
                <a:cubicBezTo>
                  <a:pt x="431449" y="0"/>
                  <a:pt x="486140" y="54608"/>
                  <a:pt x="486140" y="121350"/>
                </a:cubicBezTo>
                <a:cubicBezTo>
                  <a:pt x="486140" y="169132"/>
                  <a:pt x="458795" y="209329"/>
                  <a:pt x="415498" y="229807"/>
                </a:cubicBezTo>
                <a:lnTo>
                  <a:pt x="415498" y="273038"/>
                </a:lnTo>
                <a:lnTo>
                  <a:pt x="415498" y="313235"/>
                </a:lnTo>
                <a:cubicBezTo>
                  <a:pt x="415498" y="319303"/>
                  <a:pt x="410940" y="323854"/>
                  <a:pt x="404863" y="323854"/>
                </a:cubicBezTo>
                <a:lnTo>
                  <a:pt x="394989" y="323854"/>
                </a:lnTo>
                <a:lnTo>
                  <a:pt x="394989" y="354191"/>
                </a:lnTo>
                <a:cubicBezTo>
                  <a:pt x="394989" y="360259"/>
                  <a:pt x="391191" y="364051"/>
                  <a:pt x="385114" y="364051"/>
                </a:cubicBezTo>
                <a:lnTo>
                  <a:pt x="374480" y="364051"/>
                </a:lnTo>
                <a:lnTo>
                  <a:pt x="374480" y="566554"/>
                </a:lnTo>
                <a:lnTo>
                  <a:pt x="354730" y="566554"/>
                </a:lnTo>
                <a:lnTo>
                  <a:pt x="354730" y="364051"/>
                </a:lnTo>
                <a:lnTo>
                  <a:pt x="344096" y="364051"/>
                </a:lnTo>
                <a:cubicBezTo>
                  <a:pt x="338019" y="364051"/>
                  <a:pt x="334221" y="360259"/>
                  <a:pt x="334221" y="354191"/>
                </a:cubicBezTo>
                <a:lnTo>
                  <a:pt x="334221" y="323854"/>
                </a:lnTo>
                <a:lnTo>
                  <a:pt x="324347" y="323854"/>
                </a:lnTo>
                <a:cubicBezTo>
                  <a:pt x="318270" y="323854"/>
                  <a:pt x="313712" y="319303"/>
                  <a:pt x="313712" y="313235"/>
                </a:cubicBezTo>
                <a:lnTo>
                  <a:pt x="313712" y="273038"/>
                </a:lnTo>
                <a:lnTo>
                  <a:pt x="313712" y="229807"/>
                </a:lnTo>
                <a:cubicBezTo>
                  <a:pt x="270415" y="209329"/>
                  <a:pt x="243070" y="169132"/>
                  <a:pt x="243070" y="121350"/>
                </a:cubicBezTo>
                <a:cubicBezTo>
                  <a:pt x="243070" y="54608"/>
                  <a:pt x="297761" y="0"/>
                  <a:pt x="364605" y="0"/>
                </a:cubicBezTo>
                <a:close/>
                <a:moveTo>
                  <a:pt x="243138" y="0"/>
                </a:moveTo>
                <a:lnTo>
                  <a:pt x="243138" y="20478"/>
                </a:lnTo>
                <a:cubicBezTo>
                  <a:pt x="122329" y="20478"/>
                  <a:pt x="20515" y="122111"/>
                  <a:pt x="20515" y="243463"/>
                </a:cubicBezTo>
                <a:lnTo>
                  <a:pt x="20515" y="464931"/>
                </a:lnTo>
                <a:lnTo>
                  <a:pt x="233260" y="464931"/>
                </a:lnTo>
                <a:lnTo>
                  <a:pt x="273530" y="464931"/>
                </a:lnTo>
                <a:lnTo>
                  <a:pt x="273530" y="485409"/>
                </a:lnTo>
                <a:lnTo>
                  <a:pt x="243138" y="485409"/>
                </a:lnTo>
                <a:lnTo>
                  <a:pt x="243138" y="606761"/>
                </a:lnTo>
                <a:lnTo>
                  <a:pt x="222623" y="606761"/>
                </a:lnTo>
                <a:lnTo>
                  <a:pt x="222623" y="485409"/>
                </a:lnTo>
                <a:lnTo>
                  <a:pt x="9877" y="485409"/>
                </a:lnTo>
                <a:cubicBezTo>
                  <a:pt x="3799" y="485409"/>
                  <a:pt x="0" y="481617"/>
                  <a:pt x="0" y="475549"/>
                </a:cubicBezTo>
                <a:lnTo>
                  <a:pt x="0" y="243463"/>
                </a:lnTo>
                <a:cubicBezTo>
                  <a:pt x="0" y="111492"/>
                  <a:pt x="111691" y="0"/>
                  <a:pt x="24313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9" name="TextBox 25">
            <a:extLst>
              <a:ext uri="{FF2B5EF4-FFF2-40B4-BE49-F238E27FC236}">
                <a16:creationId xmlns:a16="http://schemas.microsoft.com/office/drawing/2014/main" id="{4D315CE9-1380-47F0-A8AE-A0939F75B248}"/>
              </a:ext>
            </a:extLst>
          </p:cNvPr>
          <p:cNvSpPr txBox="1"/>
          <p:nvPr/>
        </p:nvSpPr>
        <p:spPr>
          <a:xfrm flipH="1">
            <a:off x="6465446" y="3776934"/>
            <a:ext cx="302111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·</a:t>
            </a:r>
            <a:r>
              <a:rPr lang="zh-CN" altLang="en-US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研究方法及过程</a:t>
            </a:r>
            <a:r>
              <a:rPr lang="en-US" altLang="zh-CN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·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2FD6E9C1-C0D0-4111-902C-56167D8CEA6D}"/>
              </a:ext>
            </a:extLst>
          </p:cNvPr>
          <p:cNvSpPr/>
          <p:nvPr/>
        </p:nvSpPr>
        <p:spPr>
          <a:xfrm>
            <a:off x="5529943" y="3672730"/>
            <a:ext cx="692226" cy="692226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1" name="books-stack-of-three_29302">
            <a:extLst>
              <a:ext uri="{FF2B5EF4-FFF2-40B4-BE49-F238E27FC236}">
                <a16:creationId xmlns:a16="http://schemas.microsoft.com/office/drawing/2014/main" id="{CF6ECF36-1E67-4658-9AFA-1BB106003AC8}"/>
              </a:ext>
            </a:extLst>
          </p:cNvPr>
          <p:cNvSpPr>
            <a:spLocks noChangeAspect="1"/>
          </p:cNvSpPr>
          <p:nvPr/>
        </p:nvSpPr>
        <p:spPr bwMode="auto">
          <a:xfrm>
            <a:off x="5622035" y="3776934"/>
            <a:ext cx="508041" cy="476847"/>
          </a:xfrm>
          <a:custGeom>
            <a:avLst/>
            <a:gdLst>
              <a:gd name="connsiteX0" fmla="*/ 374444 w 605663"/>
              <a:gd name="connsiteY0" fmla="*/ 479361 h 568475"/>
              <a:gd name="connsiteX1" fmla="*/ 338074 w 605663"/>
              <a:gd name="connsiteY1" fmla="*/ 506122 h 568475"/>
              <a:gd name="connsiteX2" fmla="*/ 332749 w 605663"/>
              <a:gd name="connsiteY2" fmla="*/ 507204 h 568475"/>
              <a:gd name="connsiteX3" fmla="*/ 328417 w 605663"/>
              <a:gd name="connsiteY3" fmla="*/ 503780 h 568475"/>
              <a:gd name="connsiteX4" fmla="*/ 322641 w 605663"/>
              <a:gd name="connsiteY4" fmla="*/ 491976 h 568475"/>
              <a:gd name="connsiteX5" fmla="*/ 310819 w 605663"/>
              <a:gd name="connsiteY5" fmla="*/ 526126 h 568475"/>
              <a:gd name="connsiteX6" fmla="*/ 315512 w 605663"/>
              <a:gd name="connsiteY6" fmla="*/ 526126 h 568475"/>
              <a:gd name="connsiteX7" fmla="*/ 322009 w 605663"/>
              <a:gd name="connsiteY7" fmla="*/ 532523 h 568475"/>
              <a:gd name="connsiteX8" fmla="*/ 315512 w 605663"/>
              <a:gd name="connsiteY8" fmla="*/ 539011 h 568475"/>
              <a:gd name="connsiteX9" fmla="*/ 308382 w 605663"/>
              <a:gd name="connsiteY9" fmla="*/ 539011 h 568475"/>
              <a:gd name="connsiteX10" fmla="*/ 308201 w 605663"/>
              <a:gd name="connsiteY10" fmla="*/ 540813 h 568475"/>
              <a:gd name="connsiteX11" fmla="*/ 315602 w 605663"/>
              <a:gd name="connsiteY11" fmla="*/ 540813 h 568475"/>
              <a:gd name="connsiteX12" fmla="*/ 322009 w 605663"/>
              <a:gd name="connsiteY12" fmla="*/ 547300 h 568475"/>
              <a:gd name="connsiteX13" fmla="*/ 315602 w 605663"/>
              <a:gd name="connsiteY13" fmla="*/ 553698 h 568475"/>
              <a:gd name="connsiteX14" fmla="*/ 307118 w 605663"/>
              <a:gd name="connsiteY14" fmla="*/ 553698 h 568475"/>
              <a:gd name="connsiteX15" fmla="*/ 307118 w 605663"/>
              <a:gd name="connsiteY15" fmla="*/ 555410 h 568475"/>
              <a:gd name="connsiteX16" fmla="*/ 412710 w 605663"/>
              <a:gd name="connsiteY16" fmla="*/ 529099 h 568475"/>
              <a:gd name="connsiteX17" fmla="*/ 383650 w 605663"/>
              <a:gd name="connsiteY17" fmla="*/ 483416 h 568475"/>
              <a:gd name="connsiteX18" fmla="*/ 374444 w 605663"/>
              <a:gd name="connsiteY18" fmla="*/ 479361 h 568475"/>
              <a:gd name="connsiteX19" fmla="*/ 226526 w 605663"/>
              <a:gd name="connsiteY19" fmla="*/ 479361 h 568475"/>
              <a:gd name="connsiteX20" fmla="*/ 217411 w 605663"/>
              <a:gd name="connsiteY20" fmla="*/ 483416 h 568475"/>
              <a:gd name="connsiteX21" fmla="*/ 188260 w 605663"/>
              <a:gd name="connsiteY21" fmla="*/ 529460 h 568475"/>
              <a:gd name="connsiteX22" fmla="*/ 293942 w 605663"/>
              <a:gd name="connsiteY22" fmla="*/ 555410 h 568475"/>
              <a:gd name="connsiteX23" fmla="*/ 293852 w 605663"/>
              <a:gd name="connsiteY23" fmla="*/ 553788 h 568475"/>
              <a:gd name="connsiteX24" fmla="*/ 285459 w 605663"/>
              <a:gd name="connsiteY24" fmla="*/ 553788 h 568475"/>
              <a:gd name="connsiteX25" fmla="*/ 278961 w 605663"/>
              <a:gd name="connsiteY25" fmla="*/ 547300 h 568475"/>
              <a:gd name="connsiteX26" fmla="*/ 285459 w 605663"/>
              <a:gd name="connsiteY26" fmla="*/ 540813 h 568475"/>
              <a:gd name="connsiteX27" fmla="*/ 292859 w 605663"/>
              <a:gd name="connsiteY27" fmla="*/ 540813 h 568475"/>
              <a:gd name="connsiteX28" fmla="*/ 292588 w 605663"/>
              <a:gd name="connsiteY28" fmla="*/ 539011 h 568475"/>
              <a:gd name="connsiteX29" fmla="*/ 285459 w 605663"/>
              <a:gd name="connsiteY29" fmla="*/ 539011 h 568475"/>
              <a:gd name="connsiteX30" fmla="*/ 278961 w 605663"/>
              <a:gd name="connsiteY30" fmla="*/ 532613 h 568475"/>
              <a:gd name="connsiteX31" fmla="*/ 285459 w 605663"/>
              <a:gd name="connsiteY31" fmla="*/ 526126 h 568475"/>
              <a:gd name="connsiteX32" fmla="*/ 290242 w 605663"/>
              <a:gd name="connsiteY32" fmla="*/ 526126 h 568475"/>
              <a:gd name="connsiteX33" fmla="*/ 278329 w 605663"/>
              <a:gd name="connsiteY33" fmla="*/ 491976 h 568475"/>
              <a:gd name="connsiteX34" fmla="*/ 272553 w 605663"/>
              <a:gd name="connsiteY34" fmla="*/ 503780 h 568475"/>
              <a:gd name="connsiteX35" fmla="*/ 268311 w 605663"/>
              <a:gd name="connsiteY35" fmla="*/ 507204 h 568475"/>
              <a:gd name="connsiteX36" fmla="*/ 262896 w 605663"/>
              <a:gd name="connsiteY36" fmla="*/ 506122 h 568475"/>
              <a:gd name="connsiteX37" fmla="*/ 289249 w 605663"/>
              <a:gd name="connsiteY37" fmla="*/ 466206 h 568475"/>
              <a:gd name="connsiteX38" fmla="*/ 284737 w 605663"/>
              <a:gd name="connsiteY38" fmla="*/ 476117 h 568475"/>
              <a:gd name="connsiteX39" fmla="*/ 300530 w 605663"/>
              <a:gd name="connsiteY39" fmla="*/ 514052 h 568475"/>
              <a:gd name="connsiteX40" fmla="*/ 316324 w 605663"/>
              <a:gd name="connsiteY40" fmla="*/ 476117 h 568475"/>
              <a:gd name="connsiteX41" fmla="*/ 311721 w 605663"/>
              <a:gd name="connsiteY41" fmla="*/ 466206 h 568475"/>
              <a:gd name="connsiteX42" fmla="*/ 300530 w 605663"/>
              <a:gd name="connsiteY42" fmla="*/ 467197 h 568475"/>
              <a:gd name="connsiteX43" fmla="*/ 289249 w 605663"/>
              <a:gd name="connsiteY43" fmla="*/ 466206 h 568475"/>
              <a:gd name="connsiteX44" fmla="*/ 347911 w 605663"/>
              <a:gd name="connsiteY44" fmla="*/ 449536 h 568475"/>
              <a:gd name="connsiteX45" fmla="*/ 323273 w 605663"/>
              <a:gd name="connsiteY45" fmla="*/ 463142 h 568475"/>
              <a:gd name="connsiteX46" fmla="*/ 335998 w 605663"/>
              <a:gd name="connsiteY46" fmla="*/ 490624 h 568475"/>
              <a:gd name="connsiteX47" fmla="*/ 362622 w 605663"/>
              <a:gd name="connsiteY47" fmla="*/ 470981 h 568475"/>
              <a:gd name="connsiteX48" fmla="*/ 347911 w 605663"/>
              <a:gd name="connsiteY48" fmla="*/ 449536 h 568475"/>
              <a:gd name="connsiteX49" fmla="*/ 251796 w 605663"/>
              <a:gd name="connsiteY49" fmla="*/ 449536 h 568475"/>
              <a:gd name="connsiteX50" fmla="*/ 237085 w 605663"/>
              <a:gd name="connsiteY50" fmla="*/ 471071 h 568475"/>
              <a:gd name="connsiteX51" fmla="*/ 263708 w 605663"/>
              <a:gd name="connsiteY51" fmla="*/ 490714 h 568475"/>
              <a:gd name="connsiteX52" fmla="*/ 276434 w 605663"/>
              <a:gd name="connsiteY52" fmla="*/ 463232 h 568475"/>
              <a:gd name="connsiteX53" fmla="*/ 251796 w 605663"/>
              <a:gd name="connsiteY53" fmla="*/ 449536 h 568475"/>
              <a:gd name="connsiteX54" fmla="*/ 329823 w 605663"/>
              <a:gd name="connsiteY54" fmla="*/ 362706 h 568475"/>
              <a:gd name="connsiteX55" fmla="*/ 342948 w 605663"/>
              <a:gd name="connsiteY55" fmla="*/ 375831 h 568475"/>
              <a:gd name="connsiteX56" fmla="*/ 329823 w 605663"/>
              <a:gd name="connsiteY56" fmla="*/ 388956 h 568475"/>
              <a:gd name="connsiteX57" fmla="*/ 316698 w 605663"/>
              <a:gd name="connsiteY57" fmla="*/ 375831 h 568475"/>
              <a:gd name="connsiteX58" fmla="*/ 329823 w 605663"/>
              <a:gd name="connsiteY58" fmla="*/ 362706 h 568475"/>
              <a:gd name="connsiteX59" fmla="*/ 300543 w 605663"/>
              <a:gd name="connsiteY59" fmla="*/ 362706 h 568475"/>
              <a:gd name="connsiteX60" fmla="*/ 306959 w 605663"/>
              <a:gd name="connsiteY60" fmla="*/ 369200 h 568475"/>
              <a:gd name="connsiteX61" fmla="*/ 306959 w 605663"/>
              <a:gd name="connsiteY61" fmla="*/ 409065 h 568475"/>
              <a:gd name="connsiteX62" fmla="*/ 300543 w 605663"/>
              <a:gd name="connsiteY62" fmla="*/ 415559 h 568475"/>
              <a:gd name="connsiteX63" fmla="*/ 287710 w 605663"/>
              <a:gd name="connsiteY63" fmla="*/ 415559 h 568475"/>
              <a:gd name="connsiteX64" fmla="*/ 281203 w 605663"/>
              <a:gd name="connsiteY64" fmla="*/ 409065 h 568475"/>
              <a:gd name="connsiteX65" fmla="*/ 287710 w 605663"/>
              <a:gd name="connsiteY65" fmla="*/ 402662 h 568475"/>
              <a:gd name="connsiteX66" fmla="*/ 294036 w 605663"/>
              <a:gd name="connsiteY66" fmla="*/ 402662 h 568475"/>
              <a:gd name="connsiteX67" fmla="*/ 294036 w 605663"/>
              <a:gd name="connsiteY67" fmla="*/ 369200 h 568475"/>
              <a:gd name="connsiteX68" fmla="*/ 300543 w 605663"/>
              <a:gd name="connsiteY68" fmla="*/ 362706 h 568475"/>
              <a:gd name="connsiteX69" fmla="*/ 271536 w 605663"/>
              <a:gd name="connsiteY69" fmla="*/ 362706 h 568475"/>
              <a:gd name="connsiteX70" fmla="*/ 284661 w 605663"/>
              <a:gd name="connsiteY70" fmla="*/ 375831 h 568475"/>
              <a:gd name="connsiteX71" fmla="*/ 271536 w 605663"/>
              <a:gd name="connsiteY71" fmla="*/ 388956 h 568475"/>
              <a:gd name="connsiteX72" fmla="*/ 258411 w 605663"/>
              <a:gd name="connsiteY72" fmla="*/ 375831 h 568475"/>
              <a:gd name="connsiteX73" fmla="*/ 271536 w 605663"/>
              <a:gd name="connsiteY73" fmla="*/ 362706 h 568475"/>
              <a:gd name="connsiteX74" fmla="*/ 387697 w 605663"/>
              <a:gd name="connsiteY74" fmla="*/ 342854 h 568475"/>
              <a:gd name="connsiteX75" fmla="*/ 396805 w 605663"/>
              <a:gd name="connsiteY75" fmla="*/ 342854 h 568475"/>
              <a:gd name="connsiteX76" fmla="*/ 396805 w 605663"/>
              <a:gd name="connsiteY76" fmla="*/ 351932 h 568475"/>
              <a:gd name="connsiteX77" fmla="*/ 387697 w 605663"/>
              <a:gd name="connsiteY77" fmla="*/ 361100 h 568475"/>
              <a:gd name="connsiteX78" fmla="*/ 383097 w 605663"/>
              <a:gd name="connsiteY78" fmla="*/ 362988 h 568475"/>
              <a:gd name="connsiteX79" fmla="*/ 378498 w 605663"/>
              <a:gd name="connsiteY79" fmla="*/ 361100 h 568475"/>
              <a:gd name="connsiteX80" fmla="*/ 378498 w 605663"/>
              <a:gd name="connsiteY80" fmla="*/ 351932 h 568475"/>
              <a:gd name="connsiteX81" fmla="*/ 196933 w 605663"/>
              <a:gd name="connsiteY81" fmla="*/ 338415 h 568475"/>
              <a:gd name="connsiteX82" fmla="*/ 206041 w 605663"/>
              <a:gd name="connsiteY82" fmla="*/ 338415 h 568475"/>
              <a:gd name="connsiteX83" fmla="*/ 215240 w 605663"/>
              <a:gd name="connsiteY83" fmla="*/ 347522 h 568475"/>
              <a:gd name="connsiteX84" fmla="*/ 215240 w 605663"/>
              <a:gd name="connsiteY84" fmla="*/ 356719 h 568475"/>
              <a:gd name="connsiteX85" fmla="*/ 210641 w 605663"/>
              <a:gd name="connsiteY85" fmla="*/ 358613 h 568475"/>
              <a:gd name="connsiteX86" fmla="*/ 206041 w 605663"/>
              <a:gd name="connsiteY86" fmla="*/ 356719 h 568475"/>
              <a:gd name="connsiteX87" fmla="*/ 196933 w 605663"/>
              <a:gd name="connsiteY87" fmla="*/ 347522 h 568475"/>
              <a:gd name="connsiteX88" fmla="*/ 196933 w 605663"/>
              <a:gd name="connsiteY88" fmla="*/ 338415 h 568475"/>
              <a:gd name="connsiteX89" fmla="*/ 300530 w 605663"/>
              <a:gd name="connsiteY89" fmla="*/ 327893 h 568475"/>
              <a:gd name="connsiteX90" fmla="*/ 237265 w 605663"/>
              <a:gd name="connsiteY90" fmla="*/ 391058 h 568475"/>
              <a:gd name="connsiteX91" fmla="*/ 300530 w 605663"/>
              <a:gd name="connsiteY91" fmla="*/ 454222 h 568475"/>
              <a:gd name="connsiteX92" fmla="*/ 363795 w 605663"/>
              <a:gd name="connsiteY92" fmla="*/ 391058 h 568475"/>
              <a:gd name="connsiteX93" fmla="*/ 300530 w 605663"/>
              <a:gd name="connsiteY93" fmla="*/ 327893 h 568475"/>
              <a:gd name="connsiteX94" fmla="*/ 412183 w 605663"/>
              <a:gd name="connsiteY94" fmla="*/ 318375 h 568475"/>
              <a:gd name="connsiteX95" fmla="*/ 421291 w 605663"/>
              <a:gd name="connsiteY95" fmla="*/ 318375 h 568475"/>
              <a:gd name="connsiteX96" fmla="*/ 421291 w 605663"/>
              <a:gd name="connsiteY96" fmla="*/ 327482 h 568475"/>
              <a:gd name="connsiteX97" fmla="*/ 412183 w 605663"/>
              <a:gd name="connsiteY97" fmla="*/ 336679 h 568475"/>
              <a:gd name="connsiteX98" fmla="*/ 407583 w 605663"/>
              <a:gd name="connsiteY98" fmla="*/ 338573 h 568475"/>
              <a:gd name="connsiteX99" fmla="*/ 402984 w 605663"/>
              <a:gd name="connsiteY99" fmla="*/ 336679 h 568475"/>
              <a:gd name="connsiteX100" fmla="*/ 402984 w 605663"/>
              <a:gd name="connsiteY100" fmla="*/ 327482 h 568475"/>
              <a:gd name="connsiteX101" fmla="*/ 176892 w 605663"/>
              <a:gd name="connsiteY101" fmla="*/ 318375 h 568475"/>
              <a:gd name="connsiteX102" fmla="*/ 186000 w 605663"/>
              <a:gd name="connsiteY102" fmla="*/ 318375 h 568475"/>
              <a:gd name="connsiteX103" fmla="*/ 195199 w 605663"/>
              <a:gd name="connsiteY103" fmla="*/ 327482 h 568475"/>
              <a:gd name="connsiteX104" fmla="*/ 195199 w 605663"/>
              <a:gd name="connsiteY104" fmla="*/ 336679 h 568475"/>
              <a:gd name="connsiteX105" fmla="*/ 190600 w 605663"/>
              <a:gd name="connsiteY105" fmla="*/ 338573 h 568475"/>
              <a:gd name="connsiteX106" fmla="*/ 186000 w 605663"/>
              <a:gd name="connsiteY106" fmla="*/ 336679 h 568475"/>
              <a:gd name="connsiteX107" fmla="*/ 176892 w 605663"/>
              <a:gd name="connsiteY107" fmla="*/ 327482 h 568475"/>
              <a:gd name="connsiteX108" fmla="*/ 176892 w 605663"/>
              <a:gd name="connsiteY108" fmla="*/ 318375 h 568475"/>
              <a:gd name="connsiteX109" fmla="*/ 300548 w 605663"/>
              <a:gd name="connsiteY109" fmla="*/ 274499 h 568475"/>
              <a:gd name="connsiteX110" fmla="*/ 306959 w 605663"/>
              <a:gd name="connsiteY110" fmla="*/ 280910 h 568475"/>
              <a:gd name="connsiteX111" fmla="*/ 306959 w 605663"/>
              <a:gd name="connsiteY111" fmla="*/ 293914 h 568475"/>
              <a:gd name="connsiteX112" fmla="*/ 300548 w 605663"/>
              <a:gd name="connsiteY112" fmla="*/ 300326 h 568475"/>
              <a:gd name="connsiteX113" fmla="*/ 294046 w 605663"/>
              <a:gd name="connsiteY113" fmla="*/ 293914 h 568475"/>
              <a:gd name="connsiteX114" fmla="*/ 294046 w 605663"/>
              <a:gd name="connsiteY114" fmla="*/ 280910 h 568475"/>
              <a:gd name="connsiteX115" fmla="*/ 300548 w 605663"/>
              <a:gd name="connsiteY115" fmla="*/ 274499 h 568475"/>
              <a:gd name="connsiteX116" fmla="*/ 300548 w 605663"/>
              <a:gd name="connsiteY116" fmla="*/ 236394 h 568475"/>
              <a:gd name="connsiteX117" fmla="*/ 306959 w 605663"/>
              <a:gd name="connsiteY117" fmla="*/ 242891 h 568475"/>
              <a:gd name="connsiteX118" fmla="*/ 306959 w 605663"/>
              <a:gd name="connsiteY118" fmla="*/ 261933 h 568475"/>
              <a:gd name="connsiteX119" fmla="*/ 300548 w 605663"/>
              <a:gd name="connsiteY119" fmla="*/ 268431 h 568475"/>
              <a:gd name="connsiteX120" fmla="*/ 294046 w 605663"/>
              <a:gd name="connsiteY120" fmla="*/ 261933 h 568475"/>
              <a:gd name="connsiteX121" fmla="*/ 294046 w 605663"/>
              <a:gd name="connsiteY121" fmla="*/ 242891 h 568475"/>
              <a:gd name="connsiteX122" fmla="*/ 300548 w 605663"/>
              <a:gd name="connsiteY122" fmla="*/ 236394 h 568475"/>
              <a:gd name="connsiteX123" fmla="*/ 80322 w 605663"/>
              <a:gd name="connsiteY123" fmla="*/ 226525 h 568475"/>
              <a:gd name="connsiteX124" fmla="*/ 73824 w 605663"/>
              <a:gd name="connsiteY124" fmla="*/ 232922 h 568475"/>
              <a:gd name="connsiteX125" fmla="*/ 80322 w 605663"/>
              <a:gd name="connsiteY125" fmla="*/ 239410 h 568475"/>
              <a:gd name="connsiteX126" fmla="*/ 87542 w 605663"/>
              <a:gd name="connsiteY126" fmla="*/ 239410 h 568475"/>
              <a:gd name="connsiteX127" fmla="*/ 87542 w 605663"/>
              <a:gd name="connsiteY127" fmla="*/ 297978 h 568475"/>
              <a:gd name="connsiteX128" fmla="*/ 93950 w 605663"/>
              <a:gd name="connsiteY128" fmla="*/ 304466 h 568475"/>
              <a:gd name="connsiteX129" fmla="*/ 100447 w 605663"/>
              <a:gd name="connsiteY129" fmla="*/ 297978 h 568475"/>
              <a:gd name="connsiteX130" fmla="*/ 100447 w 605663"/>
              <a:gd name="connsiteY130" fmla="*/ 232922 h 568475"/>
              <a:gd name="connsiteX131" fmla="*/ 93950 w 605663"/>
              <a:gd name="connsiteY131" fmla="*/ 226525 h 568475"/>
              <a:gd name="connsiteX132" fmla="*/ 511623 w 605663"/>
              <a:gd name="connsiteY132" fmla="*/ 225624 h 568475"/>
              <a:gd name="connsiteX133" fmla="*/ 488339 w 605663"/>
              <a:gd name="connsiteY133" fmla="*/ 248871 h 568475"/>
              <a:gd name="connsiteX134" fmla="*/ 494837 w 605663"/>
              <a:gd name="connsiteY134" fmla="*/ 255358 h 568475"/>
              <a:gd name="connsiteX135" fmla="*/ 501335 w 605663"/>
              <a:gd name="connsiteY135" fmla="*/ 248871 h 568475"/>
              <a:gd name="connsiteX136" fmla="*/ 511623 w 605663"/>
              <a:gd name="connsiteY136" fmla="*/ 238509 h 568475"/>
              <a:gd name="connsiteX137" fmla="*/ 522002 w 605663"/>
              <a:gd name="connsiteY137" fmla="*/ 248871 h 568475"/>
              <a:gd name="connsiteX138" fmla="*/ 520738 w 605663"/>
              <a:gd name="connsiteY138" fmla="*/ 253737 h 568475"/>
              <a:gd name="connsiteX139" fmla="*/ 511713 w 605663"/>
              <a:gd name="connsiteY139" fmla="*/ 252115 h 568475"/>
              <a:gd name="connsiteX140" fmla="*/ 505216 w 605663"/>
              <a:gd name="connsiteY140" fmla="*/ 258512 h 568475"/>
              <a:gd name="connsiteX141" fmla="*/ 511713 w 605663"/>
              <a:gd name="connsiteY141" fmla="*/ 265000 h 568475"/>
              <a:gd name="connsiteX142" fmla="*/ 525341 w 605663"/>
              <a:gd name="connsiteY142" fmla="*/ 278606 h 568475"/>
              <a:gd name="connsiteX143" fmla="*/ 511713 w 605663"/>
              <a:gd name="connsiteY143" fmla="*/ 292302 h 568475"/>
              <a:gd name="connsiteX144" fmla="*/ 497996 w 605663"/>
              <a:gd name="connsiteY144" fmla="*/ 278606 h 568475"/>
              <a:gd name="connsiteX145" fmla="*/ 491588 w 605663"/>
              <a:gd name="connsiteY145" fmla="*/ 272208 h 568475"/>
              <a:gd name="connsiteX146" fmla="*/ 485090 w 605663"/>
              <a:gd name="connsiteY146" fmla="*/ 278606 h 568475"/>
              <a:gd name="connsiteX147" fmla="*/ 511713 w 605663"/>
              <a:gd name="connsiteY147" fmla="*/ 305187 h 568475"/>
              <a:gd name="connsiteX148" fmla="*/ 538247 w 605663"/>
              <a:gd name="connsiteY148" fmla="*/ 278606 h 568475"/>
              <a:gd name="connsiteX149" fmla="*/ 531388 w 605663"/>
              <a:gd name="connsiteY149" fmla="*/ 260945 h 568475"/>
              <a:gd name="connsiteX150" fmla="*/ 534908 w 605663"/>
              <a:gd name="connsiteY150" fmla="*/ 248871 h 568475"/>
              <a:gd name="connsiteX151" fmla="*/ 511623 w 605663"/>
              <a:gd name="connsiteY151" fmla="*/ 225624 h 568475"/>
              <a:gd name="connsiteX152" fmla="*/ 300548 w 605663"/>
              <a:gd name="connsiteY152" fmla="*/ 204428 h 568475"/>
              <a:gd name="connsiteX153" fmla="*/ 306959 w 605663"/>
              <a:gd name="connsiteY153" fmla="*/ 210907 h 568475"/>
              <a:gd name="connsiteX154" fmla="*/ 306959 w 605663"/>
              <a:gd name="connsiteY154" fmla="*/ 223776 h 568475"/>
              <a:gd name="connsiteX155" fmla="*/ 300548 w 605663"/>
              <a:gd name="connsiteY155" fmla="*/ 230255 h 568475"/>
              <a:gd name="connsiteX156" fmla="*/ 294046 w 605663"/>
              <a:gd name="connsiteY156" fmla="*/ 223776 h 568475"/>
              <a:gd name="connsiteX157" fmla="*/ 294046 w 605663"/>
              <a:gd name="connsiteY157" fmla="*/ 210907 h 568475"/>
              <a:gd name="connsiteX158" fmla="*/ 300548 w 605663"/>
              <a:gd name="connsiteY158" fmla="*/ 204428 h 568475"/>
              <a:gd name="connsiteX159" fmla="*/ 209649 w 605663"/>
              <a:gd name="connsiteY159" fmla="*/ 70372 h 568475"/>
              <a:gd name="connsiteX160" fmla="*/ 88083 w 605663"/>
              <a:gd name="connsiteY160" fmla="*/ 169398 h 568475"/>
              <a:gd name="connsiteX161" fmla="*/ 93950 w 605663"/>
              <a:gd name="connsiteY161" fmla="*/ 169037 h 568475"/>
              <a:gd name="connsiteX162" fmla="*/ 187989 w 605663"/>
              <a:gd name="connsiteY162" fmla="*/ 262927 h 568475"/>
              <a:gd name="connsiteX163" fmla="*/ 93950 w 605663"/>
              <a:gd name="connsiteY163" fmla="*/ 356727 h 568475"/>
              <a:gd name="connsiteX164" fmla="*/ 51984 w 605663"/>
              <a:gd name="connsiteY164" fmla="*/ 346635 h 568475"/>
              <a:gd name="connsiteX165" fmla="*/ 176347 w 605663"/>
              <a:gd name="connsiteY165" fmla="*/ 523062 h 568475"/>
              <a:gd name="connsiteX166" fmla="*/ 214071 w 605663"/>
              <a:gd name="connsiteY166" fmla="*/ 470891 h 568475"/>
              <a:gd name="connsiteX167" fmla="*/ 222465 w 605663"/>
              <a:gd name="connsiteY167" fmla="*/ 466836 h 568475"/>
              <a:gd name="connsiteX168" fmla="*/ 242139 w 605663"/>
              <a:gd name="connsiteY168" fmla="*/ 439805 h 568475"/>
              <a:gd name="connsiteX169" fmla="*/ 224269 w 605663"/>
              <a:gd name="connsiteY169" fmla="*/ 391058 h 568475"/>
              <a:gd name="connsiteX170" fmla="*/ 300530 w 605663"/>
              <a:gd name="connsiteY170" fmla="*/ 314918 h 568475"/>
              <a:gd name="connsiteX171" fmla="*/ 376701 w 605663"/>
              <a:gd name="connsiteY171" fmla="*/ 391058 h 568475"/>
              <a:gd name="connsiteX172" fmla="*/ 358921 w 605663"/>
              <a:gd name="connsiteY172" fmla="*/ 439805 h 568475"/>
              <a:gd name="connsiteX173" fmla="*/ 378596 w 605663"/>
              <a:gd name="connsiteY173" fmla="*/ 466836 h 568475"/>
              <a:gd name="connsiteX174" fmla="*/ 386989 w 605663"/>
              <a:gd name="connsiteY174" fmla="*/ 470891 h 568475"/>
              <a:gd name="connsiteX175" fmla="*/ 424623 w 605663"/>
              <a:gd name="connsiteY175" fmla="*/ 522792 h 568475"/>
              <a:gd name="connsiteX176" fmla="*/ 546369 w 605663"/>
              <a:gd name="connsiteY176" fmla="*/ 352582 h 568475"/>
              <a:gd name="connsiteX177" fmla="*/ 511623 w 605663"/>
              <a:gd name="connsiteY177" fmla="*/ 359340 h 568475"/>
              <a:gd name="connsiteX178" fmla="*/ 417674 w 605663"/>
              <a:gd name="connsiteY178" fmla="*/ 265540 h 568475"/>
              <a:gd name="connsiteX179" fmla="*/ 511623 w 605663"/>
              <a:gd name="connsiteY179" fmla="*/ 171651 h 568475"/>
              <a:gd name="connsiteX180" fmla="*/ 512796 w 605663"/>
              <a:gd name="connsiteY180" fmla="*/ 171741 h 568475"/>
              <a:gd name="connsiteX181" fmla="*/ 391592 w 605663"/>
              <a:gd name="connsiteY181" fmla="*/ 71093 h 568475"/>
              <a:gd name="connsiteX182" fmla="*/ 394480 w 605663"/>
              <a:gd name="connsiteY182" fmla="*/ 93890 h 568475"/>
              <a:gd name="connsiteX183" fmla="*/ 300530 w 605663"/>
              <a:gd name="connsiteY183" fmla="*/ 187689 h 568475"/>
              <a:gd name="connsiteX184" fmla="*/ 206490 w 605663"/>
              <a:gd name="connsiteY184" fmla="*/ 93890 h 568475"/>
              <a:gd name="connsiteX185" fmla="*/ 209649 w 605663"/>
              <a:gd name="connsiteY185" fmla="*/ 70372 h 568475"/>
              <a:gd name="connsiteX186" fmla="*/ 299718 w 605663"/>
              <a:gd name="connsiteY186" fmla="*/ 59650 h 568475"/>
              <a:gd name="connsiteX187" fmla="*/ 276434 w 605663"/>
              <a:gd name="connsiteY187" fmla="*/ 82897 h 568475"/>
              <a:gd name="connsiteX188" fmla="*/ 282932 w 605663"/>
              <a:gd name="connsiteY188" fmla="*/ 89384 h 568475"/>
              <a:gd name="connsiteX189" fmla="*/ 289339 w 605663"/>
              <a:gd name="connsiteY189" fmla="*/ 82897 h 568475"/>
              <a:gd name="connsiteX190" fmla="*/ 299718 w 605663"/>
              <a:gd name="connsiteY190" fmla="*/ 72625 h 568475"/>
              <a:gd name="connsiteX191" fmla="*/ 310006 w 605663"/>
              <a:gd name="connsiteY191" fmla="*/ 82897 h 568475"/>
              <a:gd name="connsiteX192" fmla="*/ 306396 w 605663"/>
              <a:gd name="connsiteY192" fmla="*/ 90736 h 568475"/>
              <a:gd name="connsiteX193" fmla="*/ 306216 w 605663"/>
              <a:gd name="connsiteY193" fmla="*/ 91006 h 568475"/>
              <a:gd name="connsiteX194" fmla="*/ 306035 w 605663"/>
              <a:gd name="connsiteY194" fmla="*/ 91096 h 568475"/>
              <a:gd name="connsiteX195" fmla="*/ 277787 w 605663"/>
              <a:gd name="connsiteY195" fmla="*/ 119389 h 568475"/>
              <a:gd name="connsiteX196" fmla="*/ 276343 w 605663"/>
              <a:gd name="connsiteY196" fmla="*/ 121462 h 568475"/>
              <a:gd name="connsiteX197" fmla="*/ 276343 w 605663"/>
              <a:gd name="connsiteY197" fmla="*/ 126418 h 568475"/>
              <a:gd name="connsiteX198" fmla="*/ 279863 w 605663"/>
              <a:gd name="connsiteY198" fmla="*/ 129932 h 568475"/>
              <a:gd name="connsiteX199" fmla="*/ 282300 w 605663"/>
              <a:gd name="connsiteY199" fmla="*/ 130382 h 568475"/>
              <a:gd name="connsiteX200" fmla="*/ 316504 w 605663"/>
              <a:gd name="connsiteY200" fmla="*/ 130382 h 568475"/>
              <a:gd name="connsiteX201" fmla="*/ 323002 w 605663"/>
              <a:gd name="connsiteY201" fmla="*/ 123985 h 568475"/>
              <a:gd name="connsiteX202" fmla="*/ 316504 w 605663"/>
              <a:gd name="connsiteY202" fmla="*/ 117497 h 568475"/>
              <a:gd name="connsiteX203" fmla="*/ 297913 w 605663"/>
              <a:gd name="connsiteY203" fmla="*/ 117497 h 568475"/>
              <a:gd name="connsiteX204" fmla="*/ 315151 w 605663"/>
              <a:gd name="connsiteY204" fmla="*/ 100287 h 568475"/>
              <a:gd name="connsiteX205" fmla="*/ 315331 w 605663"/>
              <a:gd name="connsiteY205" fmla="*/ 100107 h 568475"/>
              <a:gd name="connsiteX206" fmla="*/ 323002 w 605663"/>
              <a:gd name="connsiteY206" fmla="*/ 82897 h 568475"/>
              <a:gd name="connsiteX207" fmla="*/ 299718 w 605663"/>
              <a:gd name="connsiteY207" fmla="*/ 59650 h 568475"/>
              <a:gd name="connsiteX208" fmla="*/ 300530 w 605663"/>
              <a:gd name="connsiteY208" fmla="*/ 0 h 568475"/>
              <a:gd name="connsiteX209" fmla="*/ 386086 w 605663"/>
              <a:gd name="connsiteY209" fmla="*/ 55234 h 568475"/>
              <a:gd name="connsiteX210" fmla="*/ 527688 w 605663"/>
              <a:gd name="connsiteY210" fmla="*/ 171200 h 568475"/>
              <a:gd name="connsiteX211" fmla="*/ 528951 w 605663"/>
              <a:gd name="connsiteY211" fmla="*/ 173272 h 568475"/>
              <a:gd name="connsiteX212" fmla="*/ 605663 w 605663"/>
              <a:gd name="connsiteY212" fmla="*/ 265450 h 568475"/>
              <a:gd name="connsiteX213" fmla="*/ 560809 w 605663"/>
              <a:gd name="connsiteY213" fmla="*/ 345284 h 568475"/>
              <a:gd name="connsiteX214" fmla="*/ 560809 w 605663"/>
              <a:gd name="connsiteY214" fmla="*/ 345554 h 568475"/>
              <a:gd name="connsiteX215" fmla="*/ 299718 w 605663"/>
              <a:gd name="connsiteY215" fmla="*/ 568475 h 568475"/>
              <a:gd name="connsiteX216" fmla="*/ 37544 w 605663"/>
              <a:gd name="connsiteY216" fmla="*/ 337715 h 568475"/>
              <a:gd name="connsiteX217" fmla="*/ 0 w 605663"/>
              <a:gd name="connsiteY217" fmla="*/ 262837 h 568475"/>
              <a:gd name="connsiteX218" fmla="*/ 71387 w 605663"/>
              <a:gd name="connsiteY218" fmla="*/ 171921 h 568475"/>
              <a:gd name="connsiteX219" fmla="*/ 215245 w 605663"/>
              <a:gd name="connsiteY219" fmla="*/ 54694 h 568475"/>
              <a:gd name="connsiteX220" fmla="*/ 300530 w 605663"/>
              <a:gd name="connsiteY220" fmla="*/ 0 h 568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</a:cxnLst>
            <a:rect l="l" t="t" r="r" b="b"/>
            <a:pathLst>
              <a:path w="605663" h="568475">
                <a:moveTo>
                  <a:pt x="374444" y="479361"/>
                </a:moveTo>
                <a:lnTo>
                  <a:pt x="338074" y="506122"/>
                </a:lnTo>
                <a:cubicBezTo>
                  <a:pt x="336540" y="507204"/>
                  <a:pt x="334554" y="507654"/>
                  <a:pt x="332749" y="507204"/>
                </a:cubicBezTo>
                <a:cubicBezTo>
                  <a:pt x="330854" y="506753"/>
                  <a:pt x="329320" y="505492"/>
                  <a:pt x="328417" y="503780"/>
                </a:cubicBezTo>
                <a:lnTo>
                  <a:pt x="322641" y="491976"/>
                </a:lnTo>
                <a:cubicBezTo>
                  <a:pt x="318851" y="499905"/>
                  <a:pt x="314068" y="511889"/>
                  <a:pt x="310819" y="526126"/>
                </a:cubicBezTo>
                <a:lnTo>
                  <a:pt x="315512" y="526126"/>
                </a:lnTo>
                <a:cubicBezTo>
                  <a:pt x="319121" y="526126"/>
                  <a:pt x="322009" y="529009"/>
                  <a:pt x="322009" y="532523"/>
                </a:cubicBezTo>
                <a:cubicBezTo>
                  <a:pt x="322009" y="536127"/>
                  <a:pt x="319121" y="539011"/>
                  <a:pt x="315512" y="539011"/>
                </a:cubicBezTo>
                <a:lnTo>
                  <a:pt x="308382" y="539011"/>
                </a:lnTo>
                <a:cubicBezTo>
                  <a:pt x="308292" y="539641"/>
                  <a:pt x="308201" y="540182"/>
                  <a:pt x="308201" y="540813"/>
                </a:cubicBezTo>
                <a:lnTo>
                  <a:pt x="315602" y="540813"/>
                </a:lnTo>
                <a:cubicBezTo>
                  <a:pt x="319121" y="540813"/>
                  <a:pt x="322009" y="543696"/>
                  <a:pt x="322009" y="547300"/>
                </a:cubicBezTo>
                <a:cubicBezTo>
                  <a:pt x="322009" y="550815"/>
                  <a:pt x="319121" y="553698"/>
                  <a:pt x="315602" y="553698"/>
                </a:cubicBezTo>
                <a:lnTo>
                  <a:pt x="307118" y="553698"/>
                </a:lnTo>
                <a:cubicBezTo>
                  <a:pt x="307118" y="554239"/>
                  <a:pt x="307118" y="554779"/>
                  <a:pt x="307118" y="555410"/>
                </a:cubicBezTo>
                <a:cubicBezTo>
                  <a:pt x="344933" y="554329"/>
                  <a:pt x="380762" y="545048"/>
                  <a:pt x="412710" y="529099"/>
                </a:cubicBezTo>
                <a:cubicBezTo>
                  <a:pt x="410995" y="520089"/>
                  <a:pt x="403685" y="488732"/>
                  <a:pt x="383650" y="483416"/>
                </a:cubicBezTo>
                <a:cubicBezTo>
                  <a:pt x="380491" y="482515"/>
                  <a:pt x="377423" y="481073"/>
                  <a:pt x="374444" y="479361"/>
                </a:cubicBezTo>
                <a:close/>
                <a:moveTo>
                  <a:pt x="226526" y="479361"/>
                </a:moveTo>
                <a:cubicBezTo>
                  <a:pt x="223547" y="481073"/>
                  <a:pt x="220479" y="482515"/>
                  <a:pt x="217411" y="483416"/>
                </a:cubicBezTo>
                <a:cubicBezTo>
                  <a:pt x="197014" y="488822"/>
                  <a:pt x="189794" y="520900"/>
                  <a:pt x="188260" y="529460"/>
                </a:cubicBezTo>
                <a:cubicBezTo>
                  <a:pt x="220389" y="545318"/>
                  <a:pt x="256218" y="554509"/>
                  <a:pt x="293942" y="555410"/>
                </a:cubicBezTo>
                <a:cubicBezTo>
                  <a:pt x="293942" y="554869"/>
                  <a:pt x="293852" y="554329"/>
                  <a:pt x="293852" y="553788"/>
                </a:cubicBezTo>
                <a:lnTo>
                  <a:pt x="285459" y="553788"/>
                </a:lnTo>
                <a:cubicBezTo>
                  <a:pt x="281849" y="553788"/>
                  <a:pt x="278961" y="550815"/>
                  <a:pt x="278961" y="547300"/>
                </a:cubicBezTo>
                <a:cubicBezTo>
                  <a:pt x="278961" y="543696"/>
                  <a:pt x="281849" y="540813"/>
                  <a:pt x="285459" y="540813"/>
                </a:cubicBezTo>
                <a:lnTo>
                  <a:pt x="292859" y="540813"/>
                </a:lnTo>
                <a:cubicBezTo>
                  <a:pt x="292769" y="540272"/>
                  <a:pt x="292678" y="539641"/>
                  <a:pt x="292588" y="539011"/>
                </a:cubicBezTo>
                <a:lnTo>
                  <a:pt x="285459" y="539011"/>
                </a:lnTo>
                <a:cubicBezTo>
                  <a:pt x="281849" y="539011"/>
                  <a:pt x="278961" y="536127"/>
                  <a:pt x="278961" y="532613"/>
                </a:cubicBezTo>
                <a:cubicBezTo>
                  <a:pt x="278961" y="529009"/>
                  <a:pt x="281849" y="526126"/>
                  <a:pt x="285459" y="526126"/>
                </a:cubicBezTo>
                <a:lnTo>
                  <a:pt x="290242" y="526126"/>
                </a:lnTo>
                <a:cubicBezTo>
                  <a:pt x="286903" y="511889"/>
                  <a:pt x="282119" y="499905"/>
                  <a:pt x="278329" y="491976"/>
                </a:cubicBezTo>
                <a:lnTo>
                  <a:pt x="272553" y="503780"/>
                </a:lnTo>
                <a:cubicBezTo>
                  <a:pt x="271650" y="505492"/>
                  <a:pt x="270116" y="506753"/>
                  <a:pt x="268311" y="507204"/>
                </a:cubicBezTo>
                <a:cubicBezTo>
                  <a:pt x="266416" y="507654"/>
                  <a:pt x="264430" y="507204"/>
                  <a:pt x="262896" y="506122"/>
                </a:cubicBezTo>
                <a:close/>
                <a:moveTo>
                  <a:pt x="289249" y="466206"/>
                </a:moveTo>
                <a:lnTo>
                  <a:pt x="284737" y="476117"/>
                </a:lnTo>
                <a:cubicBezTo>
                  <a:pt x="287444" y="480893"/>
                  <a:pt x="294935" y="494769"/>
                  <a:pt x="300530" y="514052"/>
                </a:cubicBezTo>
                <a:cubicBezTo>
                  <a:pt x="306035" y="494769"/>
                  <a:pt x="313526" y="480893"/>
                  <a:pt x="316324" y="476117"/>
                </a:cubicBezTo>
                <a:lnTo>
                  <a:pt x="311721" y="466206"/>
                </a:lnTo>
                <a:cubicBezTo>
                  <a:pt x="308021" y="466746"/>
                  <a:pt x="304321" y="467197"/>
                  <a:pt x="300530" y="467197"/>
                </a:cubicBezTo>
                <a:cubicBezTo>
                  <a:pt x="296649" y="467197"/>
                  <a:pt x="292949" y="466746"/>
                  <a:pt x="289249" y="466206"/>
                </a:cubicBezTo>
                <a:close/>
                <a:moveTo>
                  <a:pt x="347911" y="449536"/>
                </a:moveTo>
                <a:cubicBezTo>
                  <a:pt x="340691" y="455483"/>
                  <a:pt x="332388" y="460078"/>
                  <a:pt x="323273" y="463142"/>
                </a:cubicBezTo>
                <a:lnTo>
                  <a:pt x="335998" y="490624"/>
                </a:lnTo>
                <a:lnTo>
                  <a:pt x="362622" y="470981"/>
                </a:lnTo>
                <a:cubicBezTo>
                  <a:pt x="355853" y="464043"/>
                  <a:pt x="350979" y="455663"/>
                  <a:pt x="347911" y="449536"/>
                </a:cubicBezTo>
                <a:close/>
                <a:moveTo>
                  <a:pt x="251796" y="449536"/>
                </a:moveTo>
                <a:cubicBezTo>
                  <a:pt x="248817" y="455753"/>
                  <a:pt x="243854" y="464043"/>
                  <a:pt x="237085" y="471071"/>
                </a:cubicBezTo>
                <a:lnTo>
                  <a:pt x="263708" y="490714"/>
                </a:lnTo>
                <a:lnTo>
                  <a:pt x="276434" y="463232"/>
                </a:lnTo>
                <a:cubicBezTo>
                  <a:pt x="267409" y="460169"/>
                  <a:pt x="259015" y="455483"/>
                  <a:pt x="251796" y="449536"/>
                </a:cubicBezTo>
                <a:close/>
                <a:moveTo>
                  <a:pt x="329823" y="362706"/>
                </a:moveTo>
                <a:cubicBezTo>
                  <a:pt x="337072" y="362706"/>
                  <a:pt x="342948" y="368582"/>
                  <a:pt x="342948" y="375831"/>
                </a:cubicBezTo>
                <a:cubicBezTo>
                  <a:pt x="342948" y="383080"/>
                  <a:pt x="337072" y="388956"/>
                  <a:pt x="329823" y="388956"/>
                </a:cubicBezTo>
                <a:cubicBezTo>
                  <a:pt x="322574" y="388956"/>
                  <a:pt x="316698" y="383080"/>
                  <a:pt x="316698" y="375831"/>
                </a:cubicBezTo>
                <a:cubicBezTo>
                  <a:pt x="316698" y="368582"/>
                  <a:pt x="322574" y="362706"/>
                  <a:pt x="329823" y="362706"/>
                </a:cubicBezTo>
                <a:close/>
                <a:moveTo>
                  <a:pt x="300543" y="362706"/>
                </a:moveTo>
                <a:cubicBezTo>
                  <a:pt x="304067" y="362706"/>
                  <a:pt x="306959" y="365592"/>
                  <a:pt x="306959" y="369200"/>
                </a:cubicBezTo>
                <a:lnTo>
                  <a:pt x="306959" y="409065"/>
                </a:lnTo>
                <a:cubicBezTo>
                  <a:pt x="306959" y="412673"/>
                  <a:pt x="304067" y="415559"/>
                  <a:pt x="300543" y="415559"/>
                </a:cubicBezTo>
                <a:lnTo>
                  <a:pt x="287710" y="415559"/>
                </a:lnTo>
                <a:cubicBezTo>
                  <a:pt x="284095" y="415559"/>
                  <a:pt x="281203" y="412673"/>
                  <a:pt x="281203" y="409065"/>
                </a:cubicBezTo>
                <a:cubicBezTo>
                  <a:pt x="281203" y="405548"/>
                  <a:pt x="284095" y="402662"/>
                  <a:pt x="287710" y="402662"/>
                </a:cubicBezTo>
                <a:lnTo>
                  <a:pt x="294036" y="402662"/>
                </a:lnTo>
                <a:lnTo>
                  <a:pt x="294036" y="369200"/>
                </a:lnTo>
                <a:cubicBezTo>
                  <a:pt x="294036" y="365592"/>
                  <a:pt x="296928" y="362706"/>
                  <a:pt x="300543" y="362706"/>
                </a:cubicBezTo>
                <a:close/>
                <a:moveTo>
                  <a:pt x="271536" y="362706"/>
                </a:moveTo>
                <a:cubicBezTo>
                  <a:pt x="278785" y="362706"/>
                  <a:pt x="284661" y="368582"/>
                  <a:pt x="284661" y="375831"/>
                </a:cubicBezTo>
                <a:cubicBezTo>
                  <a:pt x="284661" y="383080"/>
                  <a:pt x="278785" y="388956"/>
                  <a:pt x="271536" y="388956"/>
                </a:cubicBezTo>
                <a:cubicBezTo>
                  <a:pt x="264287" y="388956"/>
                  <a:pt x="258411" y="383080"/>
                  <a:pt x="258411" y="375831"/>
                </a:cubicBezTo>
                <a:cubicBezTo>
                  <a:pt x="258411" y="368582"/>
                  <a:pt x="264287" y="362706"/>
                  <a:pt x="271536" y="362706"/>
                </a:cubicBezTo>
                <a:close/>
                <a:moveTo>
                  <a:pt x="387697" y="342854"/>
                </a:moveTo>
                <a:cubicBezTo>
                  <a:pt x="390222" y="340337"/>
                  <a:pt x="394280" y="340337"/>
                  <a:pt x="396805" y="342854"/>
                </a:cubicBezTo>
                <a:cubicBezTo>
                  <a:pt x="399330" y="345370"/>
                  <a:pt x="399330" y="349415"/>
                  <a:pt x="396805" y="351932"/>
                </a:cubicBezTo>
                <a:lnTo>
                  <a:pt x="387697" y="361100"/>
                </a:lnTo>
                <a:cubicBezTo>
                  <a:pt x="386434" y="362359"/>
                  <a:pt x="384721" y="362988"/>
                  <a:pt x="383097" y="362988"/>
                </a:cubicBezTo>
                <a:cubicBezTo>
                  <a:pt x="381474" y="362988"/>
                  <a:pt x="379761" y="362359"/>
                  <a:pt x="378498" y="361100"/>
                </a:cubicBezTo>
                <a:cubicBezTo>
                  <a:pt x="375973" y="358583"/>
                  <a:pt x="375973" y="354449"/>
                  <a:pt x="378498" y="351932"/>
                </a:cubicBezTo>
                <a:close/>
                <a:moveTo>
                  <a:pt x="196933" y="338415"/>
                </a:moveTo>
                <a:cubicBezTo>
                  <a:pt x="199458" y="335891"/>
                  <a:pt x="203516" y="335891"/>
                  <a:pt x="206041" y="338415"/>
                </a:cubicBezTo>
                <a:lnTo>
                  <a:pt x="215240" y="347522"/>
                </a:lnTo>
                <a:cubicBezTo>
                  <a:pt x="217765" y="350047"/>
                  <a:pt x="217765" y="354195"/>
                  <a:pt x="215240" y="356719"/>
                </a:cubicBezTo>
                <a:cubicBezTo>
                  <a:pt x="213977" y="357982"/>
                  <a:pt x="212264" y="358613"/>
                  <a:pt x="210641" y="358613"/>
                </a:cubicBezTo>
                <a:cubicBezTo>
                  <a:pt x="209017" y="358613"/>
                  <a:pt x="207304" y="357982"/>
                  <a:pt x="206041" y="356719"/>
                </a:cubicBezTo>
                <a:lnTo>
                  <a:pt x="196933" y="347522"/>
                </a:lnTo>
                <a:cubicBezTo>
                  <a:pt x="194408" y="344998"/>
                  <a:pt x="194408" y="340940"/>
                  <a:pt x="196933" y="338415"/>
                </a:cubicBezTo>
                <a:close/>
                <a:moveTo>
                  <a:pt x="300530" y="327893"/>
                </a:moveTo>
                <a:cubicBezTo>
                  <a:pt x="265604" y="327893"/>
                  <a:pt x="237265" y="356186"/>
                  <a:pt x="237265" y="391058"/>
                </a:cubicBezTo>
                <a:cubicBezTo>
                  <a:pt x="237265" y="425838"/>
                  <a:pt x="265604" y="454222"/>
                  <a:pt x="300530" y="454222"/>
                </a:cubicBezTo>
                <a:cubicBezTo>
                  <a:pt x="335366" y="454222"/>
                  <a:pt x="363795" y="425928"/>
                  <a:pt x="363795" y="391058"/>
                </a:cubicBezTo>
                <a:cubicBezTo>
                  <a:pt x="363795" y="356186"/>
                  <a:pt x="335457" y="327893"/>
                  <a:pt x="300530" y="327893"/>
                </a:cubicBezTo>
                <a:close/>
                <a:moveTo>
                  <a:pt x="412183" y="318375"/>
                </a:moveTo>
                <a:cubicBezTo>
                  <a:pt x="414708" y="315851"/>
                  <a:pt x="418766" y="315851"/>
                  <a:pt x="421291" y="318375"/>
                </a:cubicBezTo>
                <a:cubicBezTo>
                  <a:pt x="423816" y="320900"/>
                  <a:pt x="423816" y="324958"/>
                  <a:pt x="421291" y="327482"/>
                </a:cubicBezTo>
                <a:lnTo>
                  <a:pt x="412183" y="336679"/>
                </a:lnTo>
                <a:cubicBezTo>
                  <a:pt x="410920" y="337942"/>
                  <a:pt x="409207" y="338573"/>
                  <a:pt x="407583" y="338573"/>
                </a:cubicBezTo>
                <a:cubicBezTo>
                  <a:pt x="405960" y="338573"/>
                  <a:pt x="404247" y="337942"/>
                  <a:pt x="402984" y="336679"/>
                </a:cubicBezTo>
                <a:cubicBezTo>
                  <a:pt x="400459" y="334155"/>
                  <a:pt x="400459" y="330097"/>
                  <a:pt x="402984" y="327482"/>
                </a:cubicBezTo>
                <a:close/>
                <a:moveTo>
                  <a:pt x="176892" y="318375"/>
                </a:moveTo>
                <a:cubicBezTo>
                  <a:pt x="179417" y="315851"/>
                  <a:pt x="183475" y="315851"/>
                  <a:pt x="186000" y="318375"/>
                </a:cubicBezTo>
                <a:lnTo>
                  <a:pt x="195199" y="327482"/>
                </a:lnTo>
                <a:cubicBezTo>
                  <a:pt x="197724" y="330007"/>
                  <a:pt x="197724" y="334155"/>
                  <a:pt x="195199" y="336679"/>
                </a:cubicBezTo>
                <a:cubicBezTo>
                  <a:pt x="193936" y="337942"/>
                  <a:pt x="192313" y="338573"/>
                  <a:pt x="190600" y="338573"/>
                </a:cubicBezTo>
                <a:cubicBezTo>
                  <a:pt x="188976" y="338573"/>
                  <a:pt x="187263" y="337942"/>
                  <a:pt x="186000" y="336679"/>
                </a:cubicBezTo>
                <a:lnTo>
                  <a:pt x="176892" y="327482"/>
                </a:lnTo>
                <a:cubicBezTo>
                  <a:pt x="174367" y="324958"/>
                  <a:pt x="174367" y="320900"/>
                  <a:pt x="176892" y="318375"/>
                </a:cubicBezTo>
                <a:close/>
                <a:moveTo>
                  <a:pt x="300548" y="274499"/>
                </a:moveTo>
                <a:cubicBezTo>
                  <a:pt x="304069" y="274499"/>
                  <a:pt x="306959" y="277388"/>
                  <a:pt x="306959" y="280910"/>
                </a:cubicBezTo>
                <a:lnTo>
                  <a:pt x="306959" y="293914"/>
                </a:lnTo>
                <a:cubicBezTo>
                  <a:pt x="306959" y="297436"/>
                  <a:pt x="304069" y="300326"/>
                  <a:pt x="300548" y="300326"/>
                </a:cubicBezTo>
                <a:cubicBezTo>
                  <a:pt x="296936" y="300326"/>
                  <a:pt x="294046" y="297436"/>
                  <a:pt x="294046" y="293914"/>
                </a:cubicBezTo>
                <a:lnTo>
                  <a:pt x="294046" y="280910"/>
                </a:lnTo>
                <a:cubicBezTo>
                  <a:pt x="294046" y="277388"/>
                  <a:pt x="296936" y="274499"/>
                  <a:pt x="300548" y="274499"/>
                </a:cubicBezTo>
                <a:close/>
                <a:moveTo>
                  <a:pt x="300548" y="236394"/>
                </a:moveTo>
                <a:cubicBezTo>
                  <a:pt x="304069" y="236394"/>
                  <a:pt x="306959" y="239282"/>
                  <a:pt x="306959" y="242891"/>
                </a:cubicBezTo>
                <a:lnTo>
                  <a:pt x="306959" y="261933"/>
                </a:lnTo>
                <a:cubicBezTo>
                  <a:pt x="306959" y="265543"/>
                  <a:pt x="304069" y="268431"/>
                  <a:pt x="300548" y="268431"/>
                </a:cubicBezTo>
                <a:cubicBezTo>
                  <a:pt x="296936" y="268431"/>
                  <a:pt x="294046" y="265543"/>
                  <a:pt x="294046" y="261933"/>
                </a:cubicBezTo>
                <a:lnTo>
                  <a:pt x="294046" y="242891"/>
                </a:lnTo>
                <a:cubicBezTo>
                  <a:pt x="294046" y="239282"/>
                  <a:pt x="296936" y="236394"/>
                  <a:pt x="300548" y="236394"/>
                </a:cubicBezTo>
                <a:close/>
                <a:moveTo>
                  <a:pt x="80322" y="226525"/>
                </a:moveTo>
                <a:cubicBezTo>
                  <a:pt x="76712" y="226525"/>
                  <a:pt x="73824" y="229408"/>
                  <a:pt x="73824" y="232922"/>
                </a:cubicBezTo>
                <a:cubicBezTo>
                  <a:pt x="73824" y="236526"/>
                  <a:pt x="76712" y="239410"/>
                  <a:pt x="80322" y="239410"/>
                </a:cubicBezTo>
                <a:lnTo>
                  <a:pt x="87542" y="239410"/>
                </a:lnTo>
                <a:lnTo>
                  <a:pt x="87542" y="297978"/>
                </a:lnTo>
                <a:cubicBezTo>
                  <a:pt x="87542" y="301583"/>
                  <a:pt x="90430" y="304466"/>
                  <a:pt x="93950" y="304466"/>
                </a:cubicBezTo>
                <a:cubicBezTo>
                  <a:pt x="97559" y="304466"/>
                  <a:pt x="100447" y="301583"/>
                  <a:pt x="100447" y="297978"/>
                </a:cubicBezTo>
                <a:lnTo>
                  <a:pt x="100447" y="232922"/>
                </a:lnTo>
                <a:cubicBezTo>
                  <a:pt x="100447" y="229408"/>
                  <a:pt x="97559" y="226525"/>
                  <a:pt x="93950" y="226525"/>
                </a:cubicBezTo>
                <a:close/>
                <a:moveTo>
                  <a:pt x="511623" y="225624"/>
                </a:moveTo>
                <a:cubicBezTo>
                  <a:pt x="498808" y="225624"/>
                  <a:pt x="488339" y="236076"/>
                  <a:pt x="488339" y="248871"/>
                </a:cubicBezTo>
                <a:cubicBezTo>
                  <a:pt x="488339" y="252385"/>
                  <a:pt x="491227" y="255358"/>
                  <a:pt x="494837" y="255358"/>
                </a:cubicBezTo>
                <a:cubicBezTo>
                  <a:pt x="498447" y="255358"/>
                  <a:pt x="501335" y="252475"/>
                  <a:pt x="501335" y="248871"/>
                </a:cubicBezTo>
                <a:cubicBezTo>
                  <a:pt x="501335" y="243194"/>
                  <a:pt x="505938" y="238509"/>
                  <a:pt x="511623" y="238509"/>
                </a:cubicBezTo>
                <a:cubicBezTo>
                  <a:pt x="517399" y="238509"/>
                  <a:pt x="522002" y="243194"/>
                  <a:pt x="522002" y="248871"/>
                </a:cubicBezTo>
                <a:cubicBezTo>
                  <a:pt x="522002" y="250583"/>
                  <a:pt x="521551" y="252295"/>
                  <a:pt x="520738" y="253737"/>
                </a:cubicBezTo>
                <a:cubicBezTo>
                  <a:pt x="517850" y="252745"/>
                  <a:pt x="514872" y="252115"/>
                  <a:pt x="511713" y="252115"/>
                </a:cubicBezTo>
                <a:cubicBezTo>
                  <a:pt x="508103" y="252115"/>
                  <a:pt x="505216" y="254998"/>
                  <a:pt x="505216" y="258512"/>
                </a:cubicBezTo>
                <a:cubicBezTo>
                  <a:pt x="505216" y="262116"/>
                  <a:pt x="508103" y="265000"/>
                  <a:pt x="511713" y="265000"/>
                </a:cubicBezTo>
                <a:cubicBezTo>
                  <a:pt x="519204" y="265000"/>
                  <a:pt x="525341" y="271127"/>
                  <a:pt x="525341" y="278606"/>
                </a:cubicBezTo>
                <a:cubicBezTo>
                  <a:pt x="525341" y="286175"/>
                  <a:pt x="519204" y="292302"/>
                  <a:pt x="511713" y="292302"/>
                </a:cubicBezTo>
                <a:cubicBezTo>
                  <a:pt x="504133" y="292302"/>
                  <a:pt x="497996" y="286175"/>
                  <a:pt x="497996" y="278606"/>
                </a:cubicBezTo>
                <a:cubicBezTo>
                  <a:pt x="497996" y="275092"/>
                  <a:pt x="495108" y="272208"/>
                  <a:pt x="491588" y="272208"/>
                </a:cubicBezTo>
                <a:cubicBezTo>
                  <a:pt x="487978" y="272208"/>
                  <a:pt x="485090" y="275092"/>
                  <a:pt x="485090" y="278606"/>
                </a:cubicBezTo>
                <a:cubicBezTo>
                  <a:pt x="485090" y="293293"/>
                  <a:pt x="497003" y="305187"/>
                  <a:pt x="511713" y="305187"/>
                </a:cubicBezTo>
                <a:cubicBezTo>
                  <a:pt x="526334" y="305187"/>
                  <a:pt x="538247" y="293293"/>
                  <a:pt x="538247" y="278606"/>
                </a:cubicBezTo>
                <a:cubicBezTo>
                  <a:pt x="538247" y="271848"/>
                  <a:pt x="535630" y="265630"/>
                  <a:pt x="531388" y="260945"/>
                </a:cubicBezTo>
                <a:cubicBezTo>
                  <a:pt x="533644" y="257341"/>
                  <a:pt x="534908" y="253196"/>
                  <a:pt x="534908" y="248871"/>
                </a:cubicBezTo>
                <a:cubicBezTo>
                  <a:pt x="534908" y="236076"/>
                  <a:pt x="524529" y="225624"/>
                  <a:pt x="511623" y="225624"/>
                </a:cubicBezTo>
                <a:close/>
                <a:moveTo>
                  <a:pt x="300548" y="204428"/>
                </a:moveTo>
                <a:cubicBezTo>
                  <a:pt x="304069" y="204428"/>
                  <a:pt x="306959" y="207397"/>
                  <a:pt x="306959" y="210907"/>
                </a:cubicBezTo>
                <a:lnTo>
                  <a:pt x="306959" y="223776"/>
                </a:lnTo>
                <a:cubicBezTo>
                  <a:pt x="306959" y="227375"/>
                  <a:pt x="304069" y="230255"/>
                  <a:pt x="300548" y="230255"/>
                </a:cubicBezTo>
                <a:cubicBezTo>
                  <a:pt x="296936" y="230255"/>
                  <a:pt x="294046" y="227375"/>
                  <a:pt x="294046" y="223776"/>
                </a:cubicBezTo>
                <a:lnTo>
                  <a:pt x="294046" y="210907"/>
                </a:lnTo>
                <a:cubicBezTo>
                  <a:pt x="294046" y="207397"/>
                  <a:pt x="296936" y="204428"/>
                  <a:pt x="300548" y="204428"/>
                </a:cubicBezTo>
                <a:close/>
                <a:moveTo>
                  <a:pt x="209649" y="70372"/>
                </a:moveTo>
                <a:cubicBezTo>
                  <a:pt x="159561" y="89565"/>
                  <a:pt x="117144" y="124165"/>
                  <a:pt x="88083" y="169398"/>
                </a:cubicBezTo>
                <a:cubicBezTo>
                  <a:pt x="90069" y="169218"/>
                  <a:pt x="91964" y="169037"/>
                  <a:pt x="93950" y="169037"/>
                </a:cubicBezTo>
                <a:cubicBezTo>
                  <a:pt x="145753" y="169037"/>
                  <a:pt x="187989" y="211207"/>
                  <a:pt x="187989" y="262927"/>
                </a:cubicBezTo>
                <a:cubicBezTo>
                  <a:pt x="187989" y="314558"/>
                  <a:pt x="145753" y="356727"/>
                  <a:pt x="93950" y="356727"/>
                </a:cubicBezTo>
                <a:cubicBezTo>
                  <a:pt x="78878" y="356727"/>
                  <a:pt x="64618" y="353033"/>
                  <a:pt x="51984" y="346635"/>
                </a:cubicBezTo>
                <a:cubicBezTo>
                  <a:pt x="64799" y="423045"/>
                  <a:pt x="111999" y="486840"/>
                  <a:pt x="176347" y="523062"/>
                </a:cubicBezTo>
                <a:cubicBezTo>
                  <a:pt x="179416" y="509186"/>
                  <a:pt x="188982" y="477649"/>
                  <a:pt x="214071" y="470891"/>
                </a:cubicBezTo>
                <a:cubicBezTo>
                  <a:pt x="216869" y="470170"/>
                  <a:pt x="219667" y="468819"/>
                  <a:pt x="222465" y="466836"/>
                </a:cubicBezTo>
                <a:cubicBezTo>
                  <a:pt x="232753" y="459448"/>
                  <a:pt x="239341" y="446112"/>
                  <a:pt x="242139" y="439805"/>
                </a:cubicBezTo>
                <a:cubicBezTo>
                  <a:pt x="231038" y="426649"/>
                  <a:pt x="224269" y="409619"/>
                  <a:pt x="224269" y="391058"/>
                </a:cubicBezTo>
                <a:cubicBezTo>
                  <a:pt x="224269" y="349068"/>
                  <a:pt x="258474" y="314918"/>
                  <a:pt x="300530" y="314918"/>
                </a:cubicBezTo>
                <a:cubicBezTo>
                  <a:pt x="342586" y="314918"/>
                  <a:pt x="376701" y="349068"/>
                  <a:pt x="376701" y="391058"/>
                </a:cubicBezTo>
                <a:cubicBezTo>
                  <a:pt x="376701" y="409619"/>
                  <a:pt x="370022" y="426559"/>
                  <a:pt x="358921" y="439805"/>
                </a:cubicBezTo>
                <a:cubicBezTo>
                  <a:pt x="361629" y="446112"/>
                  <a:pt x="368398" y="459448"/>
                  <a:pt x="378596" y="466836"/>
                </a:cubicBezTo>
                <a:cubicBezTo>
                  <a:pt x="381303" y="468819"/>
                  <a:pt x="384191" y="470170"/>
                  <a:pt x="386989" y="470891"/>
                </a:cubicBezTo>
                <a:cubicBezTo>
                  <a:pt x="411808" y="477559"/>
                  <a:pt x="421464" y="508645"/>
                  <a:pt x="424623" y="522792"/>
                </a:cubicBezTo>
                <a:cubicBezTo>
                  <a:pt x="486624" y="487561"/>
                  <a:pt x="532110" y="426649"/>
                  <a:pt x="546369" y="352582"/>
                </a:cubicBezTo>
                <a:cubicBezTo>
                  <a:pt x="535630" y="356907"/>
                  <a:pt x="523897" y="359340"/>
                  <a:pt x="511623" y="359340"/>
                </a:cubicBezTo>
                <a:cubicBezTo>
                  <a:pt x="459820" y="359340"/>
                  <a:pt x="417674" y="317261"/>
                  <a:pt x="417674" y="265540"/>
                </a:cubicBezTo>
                <a:cubicBezTo>
                  <a:pt x="417674" y="213820"/>
                  <a:pt x="459820" y="171651"/>
                  <a:pt x="511623" y="171651"/>
                </a:cubicBezTo>
                <a:cubicBezTo>
                  <a:pt x="512074" y="171651"/>
                  <a:pt x="512435" y="171741"/>
                  <a:pt x="512796" y="171741"/>
                </a:cubicBezTo>
                <a:cubicBezTo>
                  <a:pt x="484187" y="126057"/>
                  <a:pt x="441590" y="90736"/>
                  <a:pt x="391592" y="71093"/>
                </a:cubicBezTo>
                <a:cubicBezTo>
                  <a:pt x="393397" y="78391"/>
                  <a:pt x="394480" y="85960"/>
                  <a:pt x="394480" y="93890"/>
                </a:cubicBezTo>
                <a:cubicBezTo>
                  <a:pt x="394480" y="145610"/>
                  <a:pt x="352333" y="187689"/>
                  <a:pt x="300530" y="187689"/>
                </a:cubicBezTo>
                <a:cubicBezTo>
                  <a:pt x="248727" y="187689"/>
                  <a:pt x="206490" y="145610"/>
                  <a:pt x="206490" y="93890"/>
                </a:cubicBezTo>
                <a:cubicBezTo>
                  <a:pt x="206490" y="85780"/>
                  <a:pt x="207664" y="77941"/>
                  <a:pt x="209649" y="70372"/>
                </a:cubicBezTo>
                <a:close/>
                <a:moveTo>
                  <a:pt x="299718" y="59650"/>
                </a:moveTo>
                <a:cubicBezTo>
                  <a:pt x="286903" y="59650"/>
                  <a:pt x="276434" y="70102"/>
                  <a:pt x="276434" y="82897"/>
                </a:cubicBezTo>
                <a:cubicBezTo>
                  <a:pt x="276434" y="86501"/>
                  <a:pt x="279322" y="89384"/>
                  <a:pt x="282932" y="89384"/>
                </a:cubicBezTo>
                <a:cubicBezTo>
                  <a:pt x="286451" y="89384"/>
                  <a:pt x="289339" y="86501"/>
                  <a:pt x="289339" y="82897"/>
                </a:cubicBezTo>
                <a:cubicBezTo>
                  <a:pt x="289339" y="77220"/>
                  <a:pt x="294032" y="72625"/>
                  <a:pt x="299718" y="72625"/>
                </a:cubicBezTo>
                <a:cubicBezTo>
                  <a:pt x="305404" y="72625"/>
                  <a:pt x="310006" y="77220"/>
                  <a:pt x="310006" y="82897"/>
                </a:cubicBezTo>
                <a:cubicBezTo>
                  <a:pt x="310006" y="85960"/>
                  <a:pt x="308743" y="88844"/>
                  <a:pt x="306396" y="90736"/>
                </a:cubicBezTo>
                <a:cubicBezTo>
                  <a:pt x="306306" y="90826"/>
                  <a:pt x="306306" y="90916"/>
                  <a:pt x="306216" y="91006"/>
                </a:cubicBezTo>
                <a:cubicBezTo>
                  <a:pt x="306216" y="91006"/>
                  <a:pt x="306126" y="91006"/>
                  <a:pt x="306035" y="91096"/>
                </a:cubicBezTo>
                <a:lnTo>
                  <a:pt x="277787" y="119389"/>
                </a:lnTo>
                <a:cubicBezTo>
                  <a:pt x="277156" y="119930"/>
                  <a:pt x="276704" y="120651"/>
                  <a:pt x="276343" y="121462"/>
                </a:cubicBezTo>
                <a:cubicBezTo>
                  <a:pt x="275712" y="123084"/>
                  <a:pt x="275712" y="124796"/>
                  <a:pt x="276343" y="126418"/>
                </a:cubicBezTo>
                <a:cubicBezTo>
                  <a:pt x="276975" y="127949"/>
                  <a:pt x="278239" y="129211"/>
                  <a:pt x="279863" y="129932"/>
                </a:cubicBezTo>
                <a:cubicBezTo>
                  <a:pt x="280585" y="130202"/>
                  <a:pt x="281488" y="130382"/>
                  <a:pt x="282300" y="130382"/>
                </a:cubicBezTo>
                <a:lnTo>
                  <a:pt x="316504" y="130382"/>
                </a:lnTo>
                <a:cubicBezTo>
                  <a:pt x="320114" y="130382"/>
                  <a:pt x="323002" y="127499"/>
                  <a:pt x="323002" y="123985"/>
                </a:cubicBezTo>
                <a:cubicBezTo>
                  <a:pt x="323002" y="120381"/>
                  <a:pt x="320114" y="117497"/>
                  <a:pt x="316504" y="117497"/>
                </a:cubicBezTo>
                <a:lnTo>
                  <a:pt x="297913" y="117497"/>
                </a:lnTo>
                <a:lnTo>
                  <a:pt x="315151" y="100287"/>
                </a:lnTo>
                <a:cubicBezTo>
                  <a:pt x="315241" y="100197"/>
                  <a:pt x="315241" y="100107"/>
                  <a:pt x="315331" y="100107"/>
                </a:cubicBezTo>
                <a:cubicBezTo>
                  <a:pt x="320114" y="95692"/>
                  <a:pt x="323002" y="89474"/>
                  <a:pt x="323002" y="82897"/>
                </a:cubicBezTo>
                <a:cubicBezTo>
                  <a:pt x="323002" y="70102"/>
                  <a:pt x="312533" y="59650"/>
                  <a:pt x="299718" y="59650"/>
                </a:cubicBezTo>
                <a:close/>
                <a:moveTo>
                  <a:pt x="300530" y="0"/>
                </a:moveTo>
                <a:cubicBezTo>
                  <a:pt x="338525" y="0"/>
                  <a:pt x="371286" y="22706"/>
                  <a:pt x="386086" y="55234"/>
                </a:cubicBezTo>
                <a:cubicBezTo>
                  <a:pt x="445471" y="75778"/>
                  <a:pt x="495739" y="116957"/>
                  <a:pt x="527688" y="171200"/>
                </a:cubicBezTo>
                <a:cubicBezTo>
                  <a:pt x="528049" y="171831"/>
                  <a:pt x="528500" y="172552"/>
                  <a:pt x="528951" y="173272"/>
                </a:cubicBezTo>
                <a:cubicBezTo>
                  <a:pt x="573083" y="181472"/>
                  <a:pt x="605663" y="219947"/>
                  <a:pt x="605663" y="265450"/>
                </a:cubicBezTo>
                <a:cubicBezTo>
                  <a:pt x="605663" y="299240"/>
                  <a:pt x="587613" y="328794"/>
                  <a:pt x="560809" y="345284"/>
                </a:cubicBezTo>
                <a:cubicBezTo>
                  <a:pt x="560809" y="345374"/>
                  <a:pt x="560809" y="345464"/>
                  <a:pt x="560809" y="345554"/>
                </a:cubicBezTo>
                <a:cubicBezTo>
                  <a:pt x="540683" y="474676"/>
                  <a:pt x="430850" y="568475"/>
                  <a:pt x="299718" y="568475"/>
                </a:cubicBezTo>
                <a:cubicBezTo>
                  <a:pt x="166781" y="568475"/>
                  <a:pt x="54059" y="469269"/>
                  <a:pt x="37544" y="337715"/>
                </a:cubicBezTo>
                <a:cubicBezTo>
                  <a:pt x="14801" y="320595"/>
                  <a:pt x="0" y="293473"/>
                  <a:pt x="0" y="262837"/>
                </a:cubicBezTo>
                <a:cubicBezTo>
                  <a:pt x="0" y="218866"/>
                  <a:pt x="30504" y="182013"/>
                  <a:pt x="71387" y="171921"/>
                </a:cubicBezTo>
                <a:cubicBezTo>
                  <a:pt x="103696" y="116506"/>
                  <a:pt x="154597" y="75058"/>
                  <a:pt x="215245" y="54694"/>
                </a:cubicBezTo>
                <a:cubicBezTo>
                  <a:pt x="230136" y="22436"/>
                  <a:pt x="262716" y="0"/>
                  <a:pt x="3005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3" name="TextBox 25">
            <a:extLst>
              <a:ext uri="{FF2B5EF4-FFF2-40B4-BE49-F238E27FC236}">
                <a16:creationId xmlns:a16="http://schemas.microsoft.com/office/drawing/2014/main" id="{75AF1861-9472-438A-9F22-AD9CBADDC196}"/>
              </a:ext>
            </a:extLst>
          </p:cNvPr>
          <p:cNvSpPr txBox="1"/>
          <p:nvPr/>
        </p:nvSpPr>
        <p:spPr>
          <a:xfrm flipH="1">
            <a:off x="6465446" y="4849807"/>
            <a:ext cx="302111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·</a:t>
            </a:r>
            <a:r>
              <a:rPr lang="zh-CN" altLang="en-US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论文总结</a:t>
            </a:r>
            <a:r>
              <a:rPr lang="en-US" altLang="zh-CN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·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6AB78DE1-A8D0-49E1-93E2-FB89C7DD25B0}"/>
              </a:ext>
            </a:extLst>
          </p:cNvPr>
          <p:cNvSpPr/>
          <p:nvPr/>
        </p:nvSpPr>
        <p:spPr>
          <a:xfrm>
            <a:off x="5529943" y="4734925"/>
            <a:ext cx="692226" cy="692226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5" name="books-stack-of-three_29302">
            <a:extLst>
              <a:ext uri="{FF2B5EF4-FFF2-40B4-BE49-F238E27FC236}">
                <a16:creationId xmlns:a16="http://schemas.microsoft.com/office/drawing/2014/main" id="{30F356C0-197D-408D-81AB-9BF7592D1455}"/>
              </a:ext>
            </a:extLst>
          </p:cNvPr>
          <p:cNvSpPr>
            <a:spLocks noChangeAspect="1"/>
          </p:cNvSpPr>
          <p:nvPr/>
        </p:nvSpPr>
        <p:spPr bwMode="auto">
          <a:xfrm>
            <a:off x="5671970" y="4849807"/>
            <a:ext cx="427579" cy="459851"/>
          </a:xfrm>
          <a:custGeom>
            <a:avLst/>
            <a:gdLst>
              <a:gd name="T0" fmla="*/ 33 w 1959"/>
              <a:gd name="T1" fmla="*/ 2111 h 2111"/>
              <a:gd name="T2" fmla="*/ 0 w 1959"/>
              <a:gd name="T3" fmla="*/ 33 h 2111"/>
              <a:gd name="T4" fmla="*/ 1550 w 1959"/>
              <a:gd name="T5" fmla="*/ 0 h 2111"/>
              <a:gd name="T6" fmla="*/ 1584 w 1959"/>
              <a:gd name="T7" fmla="*/ 2078 h 2111"/>
              <a:gd name="T8" fmla="*/ 67 w 1959"/>
              <a:gd name="T9" fmla="*/ 2045 h 2111"/>
              <a:gd name="T10" fmla="*/ 1517 w 1959"/>
              <a:gd name="T11" fmla="*/ 67 h 2111"/>
              <a:gd name="T12" fmla="*/ 67 w 1959"/>
              <a:gd name="T13" fmla="*/ 2045 h 2111"/>
              <a:gd name="T14" fmla="*/ 1776 w 1959"/>
              <a:gd name="T15" fmla="*/ 1942 h 2111"/>
              <a:gd name="T16" fmla="*/ 1742 w 1959"/>
              <a:gd name="T17" fmla="*/ 470 h 2111"/>
              <a:gd name="T18" fmla="*/ 1818 w 1959"/>
              <a:gd name="T19" fmla="*/ 145 h 2111"/>
              <a:gd name="T20" fmla="*/ 1883 w 1959"/>
              <a:gd name="T21" fmla="*/ 145 h 2111"/>
              <a:gd name="T22" fmla="*/ 1959 w 1959"/>
              <a:gd name="T23" fmla="*/ 470 h 2111"/>
              <a:gd name="T24" fmla="*/ 1926 w 1959"/>
              <a:gd name="T25" fmla="*/ 1942 h 2111"/>
              <a:gd name="T26" fmla="*/ 1892 w 1959"/>
              <a:gd name="T27" fmla="*/ 1875 h 2111"/>
              <a:gd name="T28" fmla="*/ 1809 w 1959"/>
              <a:gd name="T29" fmla="*/ 499 h 2111"/>
              <a:gd name="T30" fmla="*/ 1818 w 1959"/>
              <a:gd name="T31" fmla="*/ 432 h 2111"/>
              <a:gd name="T32" fmla="*/ 1851 w 1959"/>
              <a:gd name="T33" fmla="*/ 295 h 2111"/>
              <a:gd name="T34" fmla="*/ 1320 w 1959"/>
              <a:gd name="T35" fmla="*/ 1683 h 2111"/>
              <a:gd name="T36" fmla="*/ 231 w 1959"/>
              <a:gd name="T37" fmla="*/ 1650 h 2111"/>
              <a:gd name="T38" fmla="*/ 1320 w 1959"/>
              <a:gd name="T39" fmla="*/ 1616 h 2111"/>
              <a:gd name="T40" fmla="*/ 1320 w 1959"/>
              <a:gd name="T41" fmla="*/ 1683 h 2111"/>
              <a:gd name="T42" fmla="*/ 264 w 1959"/>
              <a:gd name="T43" fmla="*/ 1441 h 2111"/>
              <a:gd name="T44" fmla="*/ 264 w 1959"/>
              <a:gd name="T45" fmla="*/ 1374 h 2111"/>
              <a:gd name="T46" fmla="*/ 1353 w 1959"/>
              <a:gd name="T47" fmla="*/ 1407 h 2111"/>
              <a:gd name="T48" fmla="*/ 1320 w 1959"/>
              <a:gd name="T49" fmla="*/ 815 h 2111"/>
              <a:gd name="T50" fmla="*/ 231 w 1959"/>
              <a:gd name="T51" fmla="*/ 782 h 2111"/>
              <a:gd name="T52" fmla="*/ 1320 w 1959"/>
              <a:gd name="T53" fmla="*/ 748 h 2111"/>
              <a:gd name="T54" fmla="*/ 1320 w 1959"/>
              <a:gd name="T55" fmla="*/ 815 h 2111"/>
              <a:gd name="T56" fmla="*/ 264 w 1959"/>
              <a:gd name="T57" fmla="*/ 573 h 2111"/>
              <a:gd name="T58" fmla="*/ 264 w 1959"/>
              <a:gd name="T59" fmla="*/ 506 h 2111"/>
              <a:gd name="T60" fmla="*/ 1353 w 1959"/>
              <a:gd name="T61" fmla="*/ 539 h 2111"/>
              <a:gd name="T62" fmla="*/ 1320 w 1959"/>
              <a:gd name="T63" fmla="*/ 330 h 2111"/>
              <a:gd name="T64" fmla="*/ 231 w 1959"/>
              <a:gd name="T65" fmla="*/ 297 h 2111"/>
              <a:gd name="T66" fmla="*/ 1320 w 1959"/>
              <a:gd name="T67" fmla="*/ 264 h 2111"/>
              <a:gd name="T68" fmla="*/ 1320 w 1959"/>
              <a:gd name="T69" fmla="*/ 330 h 2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59" h="2111">
                <a:moveTo>
                  <a:pt x="1550" y="2111"/>
                </a:moveTo>
                <a:lnTo>
                  <a:pt x="33" y="2111"/>
                </a:lnTo>
                <a:cubicBezTo>
                  <a:pt x="15" y="2111"/>
                  <a:pt x="0" y="2096"/>
                  <a:pt x="0" y="2078"/>
                </a:cubicBezTo>
                <a:lnTo>
                  <a:pt x="0" y="33"/>
                </a:lnTo>
                <a:cubicBezTo>
                  <a:pt x="0" y="15"/>
                  <a:pt x="15" y="0"/>
                  <a:pt x="33" y="0"/>
                </a:cubicBezTo>
                <a:lnTo>
                  <a:pt x="1550" y="0"/>
                </a:lnTo>
                <a:cubicBezTo>
                  <a:pt x="1569" y="0"/>
                  <a:pt x="1584" y="15"/>
                  <a:pt x="1584" y="33"/>
                </a:cubicBezTo>
                <a:lnTo>
                  <a:pt x="1584" y="2078"/>
                </a:lnTo>
                <a:cubicBezTo>
                  <a:pt x="1584" y="2096"/>
                  <a:pt x="1569" y="2111"/>
                  <a:pt x="1550" y="2111"/>
                </a:cubicBezTo>
                <a:close/>
                <a:moveTo>
                  <a:pt x="67" y="2045"/>
                </a:moveTo>
                <a:lnTo>
                  <a:pt x="1517" y="2045"/>
                </a:lnTo>
                <a:lnTo>
                  <a:pt x="1517" y="67"/>
                </a:lnTo>
                <a:lnTo>
                  <a:pt x="67" y="67"/>
                </a:lnTo>
                <a:lnTo>
                  <a:pt x="67" y="2045"/>
                </a:lnTo>
                <a:close/>
                <a:moveTo>
                  <a:pt x="1926" y="1942"/>
                </a:moveTo>
                <a:lnTo>
                  <a:pt x="1776" y="1942"/>
                </a:lnTo>
                <a:cubicBezTo>
                  <a:pt x="1757" y="1942"/>
                  <a:pt x="1742" y="1927"/>
                  <a:pt x="1742" y="1909"/>
                </a:cubicBezTo>
                <a:lnTo>
                  <a:pt x="1742" y="470"/>
                </a:lnTo>
                <a:cubicBezTo>
                  <a:pt x="1742" y="466"/>
                  <a:pt x="1742" y="462"/>
                  <a:pt x="1743" y="458"/>
                </a:cubicBezTo>
                <a:lnTo>
                  <a:pt x="1818" y="145"/>
                </a:lnTo>
                <a:cubicBezTo>
                  <a:pt x="1822" y="130"/>
                  <a:pt x="1835" y="119"/>
                  <a:pt x="1851" y="119"/>
                </a:cubicBezTo>
                <a:cubicBezTo>
                  <a:pt x="1866" y="119"/>
                  <a:pt x="1880" y="130"/>
                  <a:pt x="1883" y="145"/>
                </a:cubicBezTo>
                <a:lnTo>
                  <a:pt x="1958" y="458"/>
                </a:lnTo>
                <a:cubicBezTo>
                  <a:pt x="1959" y="462"/>
                  <a:pt x="1959" y="466"/>
                  <a:pt x="1959" y="470"/>
                </a:cubicBezTo>
                <a:lnTo>
                  <a:pt x="1959" y="1909"/>
                </a:lnTo>
                <a:cubicBezTo>
                  <a:pt x="1959" y="1927"/>
                  <a:pt x="1944" y="1942"/>
                  <a:pt x="1926" y="1942"/>
                </a:cubicBezTo>
                <a:close/>
                <a:moveTo>
                  <a:pt x="1809" y="1875"/>
                </a:moveTo>
                <a:lnTo>
                  <a:pt x="1892" y="1875"/>
                </a:lnTo>
                <a:lnTo>
                  <a:pt x="1892" y="499"/>
                </a:lnTo>
                <a:lnTo>
                  <a:pt x="1809" y="499"/>
                </a:lnTo>
                <a:lnTo>
                  <a:pt x="1809" y="1875"/>
                </a:lnTo>
                <a:close/>
                <a:moveTo>
                  <a:pt x="1818" y="432"/>
                </a:moveTo>
                <a:lnTo>
                  <a:pt x="1884" y="432"/>
                </a:lnTo>
                <a:lnTo>
                  <a:pt x="1851" y="295"/>
                </a:lnTo>
                <a:lnTo>
                  <a:pt x="1818" y="432"/>
                </a:lnTo>
                <a:close/>
                <a:moveTo>
                  <a:pt x="1320" y="1683"/>
                </a:moveTo>
                <a:lnTo>
                  <a:pt x="264" y="1683"/>
                </a:lnTo>
                <a:cubicBezTo>
                  <a:pt x="246" y="1683"/>
                  <a:pt x="231" y="1668"/>
                  <a:pt x="231" y="1650"/>
                </a:cubicBezTo>
                <a:cubicBezTo>
                  <a:pt x="231" y="1631"/>
                  <a:pt x="246" y="1616"/>
                  <a:pt x="264" y="1616"/>
                </a:cubicBezTo>
                <a:lnTo>
                  <a:pt x="1320" y="1616"/>
                </a:lnTo>
                <a:cubicBezTo>
                  <a:pt x="1338" y="1616"/>
                  <a:pt x="1353" y="1631"/>
                  <a:pt x="1353" y="1650"/>
                </a:cubicBezTo>
                <a:cubicBezTo>
                  <a:pt x="1353" y="1668"/>
                  <a:pt x="1338" y="1683"/>
                  <a:pt x="1320" y="1683"/>
                </a:cubicBezTo>
                <a:close/>
                <a:moveTo>
                  <a:pt x="1320" y="1441"/>
                </a:moveTo>
                <a:lnTo>
                  <a:pt x="264" y="1441"/>
                </a:lnTo>
                <a:cubicBezTo>
                  <a:pt x="246" y="1441"/>
                  <a:pt x="231" y="1426"/>
                  <a:pt x="231" y="1407"/>
                </a:cubicBezTo>
                <a:cubicBezTo>
                  <a:pt x="231" y="1389"/>
                  <a:pt x="246" y="1374"/>
                  <a:pt x="264" y="1374"/>
                </a:cubicBezTo>
                <a:lnTo>
                  <a:pt x="1320" y="1374"/>
                </a:lnTo>
                <a:cubicBezTo>
                  <a:pt x="1338" y="1374"/>
                  <a:pt x="1353" y="1389"/>
                  <a:pt x="1353" y="1407"/>
                </a:cubicBezTo>
                <a:cubicBezTo>
                  <a:pt x="1353" y="1426"/>
                  <a:pt x="1338" y="1441"/>
                  <a:pt x="1320" y="1441"/>
                </a:cubicBezTo>
                <a:close/>
                <a:moveTo>
                  <a:pt x="1320" y="815"/>
                </a:moveTo>
                <a:lnTo>
                  <a:pt x="264" y="815"/>
                </a:lnTo>
                <a:cubicBezTo>
                  <a:pt x="246" y="815"/>
                  <a:pt x="231" y="800"/>
                  <a:pt x="231" y="782"/>
                </a:cubicBezTo>
                <a:cubicBezTo>
                  <a:pt x="231" y="763"/>
                  <a:pt x="246" y="748"/>
                  <a:pt x="264" y="748"/>
                </a:cubicBezTo>
                <a:lnTo>
                  <a:pt x="1320" y="748"/>
                </a:lnTo>
                <a:cubicBezTo>
                  <a:pt x="1338" y="748"/>
                  <a:pt x="1353" y="763"/>
                  <a:pt x="1353" y="782"/>
                </a:cubicBezTo>
                <a:cubicBezTo>
                  <a:pt x="1353" y="800"/>
                  <a:pt x="1338" y="815"/>
                  <a:pt x="1320" y="815"/>
                </a:cubicBezTo>
                <a:close/>
                <a:moveTo>
                  <a:pt x="1320" y="573"/>
                </a:moveTo>
                <a:lnTo>
                  <a:pt x="264" y="573"/>
                </a:lnTo>
                <a:cubicBezTo>
                  <a:pt x="246" y="573"/>
                  <a:pt x="231" y="558"/>
                  <a:pt x="231" y="539"/>
                </a:cubicBezTo>
                <a:cubicBezTo>
                  <a:pt x="231" y="521"/>
                  <a:pt x="246" y="506"/>
                  <a:pt x="264" y="506"/>
                </a:cubicBezTo>
                <a:lnTo>
                  <a:pt x="1320" y="506"/>
                </a:lnTo>
                <a:cubicBezTo>
                  <a:pt x="1338" y="506"/>
                  <a:pt x="1353" y="521"/>
                  <a:pt x="1353" y="539"/>
                </a:cubicBezTo>
                <a:cubicBezTo>
                  <a:pt x="1353" y="558"/>
                  <a:pt x="1338" y="573"/>
                  <a:pt x="1320" y="573"/>
                </a:cubicBezTo>
                <a:close/>
                <a:moveTo>
                  <a:pt x="1320" y="330"/>
                </a:moveTo>
                <a:lnTo>
                  <a:pt x="264" y="330"/>
                </a:lnTo>
                <a:cubicBezTo>
                  <a:pt x="246" y="330"/>
                  <a:pt x="231" y="315"/>
                  <a:pt x="231" y="297"/>
                </a:cubicBezTo>
                <a:cubicBezTo>
                  <a:pt x="231" y="278"/>
                  <a:pt x="246" y="264"/>
                  <a:pt x="264" y="264"/>
                </a:cubicBezTo>
                <a:lnTo>
                  <a:pt x="1320" y="264"/>
                </a:lnTo>
                <a:cubicBezTo>
                  <a:pt x="1338" y="264"/>
                  <a:pt x="1353" y="278"/>
                  <a:pt x="1353" y="297"/>
                </a:cubicBezTo>
                <a:cubicBezTo>
                  <a:pt x="1353" y="315"/>
                  <a:pt x="1338" y="330"/>
                  <a:pt x="1320" y="3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4AD247B-3A08-40F7-89CB-9BD8267F4528}"/>
              </a:ext>
            </a:extLst>
          </p:cNvPr>
          <p:cNvCxnSpPr>
            <a:cxnSpLocks/>
          </p:cNvCxnSpPr>
          <p:nvPr/>
        </p:nvCxnSpPr>
        <p:spPr>
          <a:xfrm>
            <a:off x="4402576" y="1571397"/>
            <a:ext cx="0" cy="3715206"/>
          </a:xfrm>
          <a:prstGeom prst="line">
            <a:avLst/>
          </a:prstGeom>
          <a:ln w="15875">
            <a:solidFill>
              <a:srgbClr val="004E92"/>
            </a:solidFill>
            <a:prstDash val="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25">
            <a:extLst>
              <a:ext uri="{FF2B5EF4-FFF2-40B4-BE49-F238E27FC236}">
                <a16:creationId xmlns:a16="http://schemas.microsoft.com/office/drawing/2014/main" id="{8511EF44-1E90-445D-B4CE-CF77F20607E6}"/>
              </a:ext>
            </a:extLst>
          </p:cNvPr>
          <p:cNvSpPr txBox="1"/>
          <p:nvPr/>
        </p:nvSpPr>
        <p:spPr>
          <a:xfrm flipH="1">
            <a:off x="1436254" y="3167390"/>
            <a:ext cx="2304743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lvl="0" algn="dist" fontAlgn="base">
              <a:defRPr/>
            </a:pPr>
            <a:r>
              <a:rPr lang="en-US" altLang="zh-CN" sz="2800" b="1">
                <a:solidFill>
                  <a:srgbClr val="004E9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CONTENTS</a:t>
            </a:r>
            <a:endParaRPr kumimoji="0" lang="zh-CN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2325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25">
            <a:extLst>
              <a:ext uri="{FF2B5EF4-FFF2-40B4-BE49-F238E27FC236}">
                <a16:creationId xmlns:a16="http://schemas.microsoft.com/office/drawing/2014/main" id="{A0FCFFE6-7FA8-42C1-A475-DCC51328D6EC}"/>
              </a:ext>
            </a:extLst>
          </p:cNvPr>
          <p:cNvSpPr txBox="1"/>
          <p:nvPr/>
        </p:nvSpPr>
        <p:spPr>
          <a:xfrm flipH="1">
            <a:off x="4585445" y="4499387"/>
            <a:ext cx="302111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dist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000" noProof="1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微软雅黑" panose="020B0503020204020204" pitchFamily="34" charset="-122"/>
              </a:rPr>
              <a:t>选题背景与意义</a:t>
            </a:r>
            <a:endParaRPr kumimoji="0" lang="zh-CN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TextBox 25">
            <a:extLst>
              <a:ext uri="{FF2B5EF4-FFF2-40B4-BE49-F238E27FC236}">
                <a16:creationId xmlns:a16="http://schemas.microsoft.com/office/drawing/2014/main" id="{00CADCFE-07E0-48D3-A81D-A5E8FCDA4386}"/>
              </a:ext>
            </a:extLst>
          </p:cNvPr>
          <p:cNvSpPr txBox="1"/>
          <p:nvPr/>
        </p:nvSpPr>
        <p:spPr>
          <a:xfrm flipH="1">
            <a:off x="4585445" y="3576057"/>
            <a:ext cx="302111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zh-CN"/>
            </a:defPPr>
            <a:lvl1pPr lvl="0" algn="dist" fontAlgn="base"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6000" noProof="1">
                <a:solidFill>
                  <a:srgbClr val="004E92"/>
                </a:solidFill>
                <a:sym typeface="微软雅黑" panose="020B0503020204020204" pitchFamily="34" charset="-122"/>
              </a:rPr>
              <a:t>PART 1</a:t>
            </a:r>
            <a:endParaRPr lang="zh-CN" altLang="zh-CN" sz="6000" dirty="0">
              <a:solidFill>
                <a:srgbClr val="004E92"/>
              </a:solidFill>
              <a:sym typeface="微软雅黑" panose="020B0503020204020204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AE1AA20D-0F95-41D3-B31A-25269982AB0D}"/>
              </a:ext>
            </a:extLst>
          </p:cNvPr>
          <p:cNvSpPr/>
          <p:nvPr/>
        </p:nvSpPr>
        <p:spPr>
          <a:xfrm>
            <a:off x="5312645" y="1729904"/>
            <a:ext cx="1566711" cy="1566711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books-stack-of-three_29302">
            <a:extLst>
              <a:ext uri="{FF2B5EF4-FFF2-40B4-BE49-F238E27FC236}">
                <a16:creationId xmlns:a16="http://schemas.microsoft.com/office/drawing/2014/main" id="{43C90B6B-375F-4C50-B419-2E92C5D536CD}"/>
              </a:ext>
            </a:extLst>
          </p:cNvPr>
          <p:cNvSpPr>
            <a:spLocks noChangeAspect="1"/>
          </p:cNvSpPr>
          <p:nvPr/>
        </p:nvSpPr>
        <p:spPr bwMode="auto">
          <a:xfrm>
            <a:off x="5521076" y="2009346"/>
            <a:ext cx="1149846" cy="936712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173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133351" y="63019"/>
            <a:ext cx="161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选题背景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5FD82F5-17A0-4F44-A991-73F7FB85C2F0}"/>
              </a:ext>
            </a:extLst>
          </p:cNvPr>
          <p:cNvSpPr/>
          <p:nvPr/>
        </p:nvSpPr>
        <p:spPr>
          <a:xfrm>
            <a:off x="3606800" y="1866900"/>
            <a:ext cx="7950200" cy="4762500"/>
          </a:xfrm>
          <a:prstGeom prst="rect">
            <a:avLst/>
          </a:prstGeom>
          <a:blipFill>
            <a:blip r:embed="rId2"/>
            <a:stretch>
              <a:fillRect r="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9FF17A9-AA55-4422-926D-013F4622914C}"/>
              </a:ext>
            </a:extLst>
          </p:cNvPr>
          <p:cNvSpPr/>
          <p:nvPr/>
        </p:nvSpPr>
        <p:spPr>
          <a:xfrm>
            <a:off x="647701" y="2781300"/>
            <a:ext cx="2959100" cy="38481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ABADEF2-FF76-4094-9BF6-9C22084189F5}"/>
              </a:ext>
            </a:extLst>
          </p:cNvPr>
          <p:cNvSpPr/>
          <p:nvPr/>
        </p:nvSpPr>
        <p:spPr>
          <a:xfrm>
            <a:off x="647700" y="704488"/>
            <a:ext cx="2959100" cy="2076811"/>
          </a:xfrm>
          <a:prstGeom prst="rect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文本框 22">
            <a:extLst>
              <a:ext uri="{FF2B5EF4-FFF2-40B4-BE49-F238E27FC236}">
                <a16:creationId xmlns:a16="http://schemas.microsoft.com/office/drawing/2014/main" id="{BE744CC6-56F4-49AB-B60D-7A1B1C3FEB9B}"/>
              </a:ext>
            </a:extLst>
          </p:cNvPr>
          <p:cNvSpPr txBox="1"/>
          <p:nvPr/>
        </p:nvSpPr>
        <p:spPr>
          <a:xfrm flipH="1">
            <a:off x="931858" y="1131964"/>
            <a:ext cx="2390784" cy="117102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</a:t>
            </a:r>
            <a:endParaRPr lang="en-US" altLang="zh-CN" sz="20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添加</a:t>
            </a:r>
            <a:r>
              <a:rPr lang="zh-CN" altLang="en-US" sz="2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本章节的</a:t>
            </a: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简要内容</a:t>
            </a:r>
            <a:endParaRPr lang="zh-CN" altLang="en-US" sz="20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18" name="文本框 22">
            <a:extLst>
              <a:ext uri="{FF2B5EF4-FFF2-40B4-BE49-F238E27FC236}">
                <a16:creationId xmlns:a16="http://schemas.microsoft.com/office/drawing/2014/main" id="{CA57991F-2CE5-4C13-A609-365891913960}"/>
              </a:ext>
            </a:extLst>
          </p:cNvPr>
          <p:cNvSpPr txBox="1"/>
          <p:nvPr/>
        </p:nvSpPr>
        <p:spPr>
          <a:xfrm flipH="1">
            <a:off x="931857" y="2946460"/>
            <a:ext cx="2390783" cy="1106008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移动。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19" name="文本框 22">
            <a:extLst>
              <a:ext uri="{FF2B5EF4-FFF2-40B4-BE49-F238E27FC236}">
                <a16:creationId xmlns:a16="http://schemas.microsoft.com/office/drawing/2014/main" id="{52062B49-B098-456D-8A8E-7435329A264D}"/>
              </a:ext>
            </a:extLst>
          </p:cNvPr>
          <p:cNvSpPr txBox="1"/>
          <p:nvPr/>
        </p:nvSpPr>
        <p:spPr>
          <a:xfrm flipH="1">
            <a:off x="931856" y="4400131"/>
            <a:ext cx="2390783" cy="1881605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移动。单击此处添加本章节的简要内容。本模板精心设计，模板所有素材均可自由编辑替换移动。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0EE597E3-4C51-42EC-9971-F8D16042348E}"/>
              </a:ext>
            </a:extLst>
          </p:cNvPr>
          <p:cNvSpPr/>
          <p:nvPr/>
        </p:nvSpPr>
        <p:spPr>
          <a:xfrm>
            <a:off x="8846057" y="794364"/>
            <a:ext cx="730930" cy="730930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1" name="route_310231">
            <a:extLst>
              <a:ext uri="{FF2B5EF4-FFF2-40B4-BE49-F238E27FC236}">
                <a16:creationId xmlns:a16="http://schemas.microsoft.com/office/drawing/2014/main" id="{B5656C1A-4481-43B6-AAEF-201ED795B095}"/>
              </a:ext>
            </a:extLst>
          </p:cNvPr>
          <p:cNvSpPr>
            <a:spLocks noChangeAspect="1"/>
          </p:cNvSpPr>
          <p:nvPr/>
        </p:nvSpPr>
        <p:spPr bwMode="auto">
          <a:xfrm>
            <a:off x="9046277" y="944500"/>
            <a:ext cx="375373" cy="374928"/>
          </a:xfrm>
          <a:custGeom>
            <a:avLst/>
            <a:gdLst>
              <a:gd name="connsiteX0" fmla="*/ 339618 w 607383"/>
              <a:gd name="connsiteY0" fmla="*/ 508200 h 606663"/>
              <a:gd name="connsiteX1" fmla="*/ 334278 w 607383"/>
              <a:gd name="connsiteY1" fmla="*/ 533527 h 606663"/>
              <a:gd name="connsiteX2" fmla="*/ 361424 w 607383"/>
              <a:gd name="connsiteY2" fmla="*/ 585602 h 606663"/>
              <a:gd name="connsiteX3" fmla="*/ 388482 w 607383"/>
              <a:gd name="connsiteY3" fmla="*/ 533527 h 606663"/>
              <a:gd name="connsiteX4" fmla="*/ 383230 w 607383"/>
              <a:gd name="connsiteY4" fmla="*/ 508200 h 606663"/>
              <a:gd name="connsiteX5" fmla="*/ 224180 w 607383"/>
              <a:gd name="connsiteY5" fmla="*/ 508200 h 606663"/>
              <a:gd name="connsiteX6" fmla="*/ 218928 w 607383"/>
              <a:gd name="connsiteY6" fmla="*/ 533527 h 606663"/>
              <a:gd name="connsiteX7" fmla="*/ 245986 w 607383"/>
              <a:gd name="connsiteY7" fmla="*/ 585602 h 606663"/>
              <a:gd name="connsiteX8" fmla="*/ 273043 w 607383"/>
              <a:gd name="connsiteY8" fmla="*/ 533527 h 606663"/>
              <a:gd name="connsiteX9" fmla="*/ 267792 w 607383"/>
              <a:gd name="connsiteY9" fmla="*/ 508200 h 606663"/>
              <a:gd name="connsiteX10" fmla="*/ 432717 w 607383"/>
              <a:gd name="connsiteY10" fmla="*/ 308786 h 606663"/>
              <a:gd name="connsiteX11" fmla="*/ 432717 w 607383"/>
              <a:gd name="connsiteY11" fmla="*/ 444306 h 606663"/>
              <a:gd name="connsiteX12" fmla="*/ 432717 w 607383"/>
              <a:gd name="connsiteY12" fmla="*/ 461812 h 606663"/>
              <a:gd name="connsiteX13" fmla="*/ 522344 w 607383"/>
              <a:gd name="connsiteY13" fmla="*/ 461812 h 606663"/>
              <a:gd name="connsiteX14" fmla="*/ 473036 w 607383"/>
              <a:gd name="connsiteY14" fmla="*/ 331891 h 606663"/>
              <a:gd name="connsiteX15" fmla="*/ 174693 w 607383"/>
              <a:gd name="connsiteY15" fmla="*/ 308786 h 606663"/>
              <a:gd name="connsiteX16" fmla="*/ 134374 w 607383"/>
              <a:gd name="connsiteY16" fmla="*/ 331891 h 606663"/>
              <a:gd name="connsiteX17" fmla="*/ 85066 w 607383"/>
              <a:gd name="connsiteY17" fmla="*/ 461812 h 606663"/>
              <a:gd name="connsiteX18" fmla="*/ 174693 w 607383"/>
              <a:gd name="connsiteY18" fmla="*/ 461812 h 606663"/>
              <a:gd name="connsiteX19" fmla="*/ 174693 w 607383"/>
              <a:gd name="connsiteY19" fmla="*/ 444306 h 606663"/>
              <a:gd name="connsiteX20" fmla="*/ 303670 w 607383"/>
              <a:gd name="connsiteY20" fmla="*/ 285749 h 606663"/>
              <a:gd name="connsiteX21" fmla="*/ 263631 w 607383"/>
              <a:gd name="connsiteY21" fmla="*/ 325733 h 606663"/>
              <a:gd name="connsiteX22" fmla="*/ 303670 w 607383"/>
              <a:gd name="connsiteY22" fmla="*/ 365807 h 606663"/>
              <a:gd name="connsiteX23" fmla="*/ 343797 w 607383"/>
              <a:gd name="connsiteY23" fmla="*/ 325733 h 606663"/>
              <a:gd name="connsiteX24" fmla="*/ 303670 w 607383"/>
              <a:gd name="connsiteY24" fmla="*/ 285749 h 606663"/>
              <a:gd name="connsiteX25" fmla="*/ 303670 w 607383"/>
              <a:gd name="connsiteY25" fmla="*/ 266467 h 606663"/>
              <a:gd name="connsiteX26" fmla="*/ 363015 w 607383"/>
              <a:gd name="connsiteY26" fmla="*/ 325733 h 606663"/>
              <a:gd name="connsiteX27" fmla="*/ 303670 w 607383"/>
              <a:gd name="connsiteY27" fmla="*/ 385088 h 606663"/>
              <a:gd name="connsiteX28" fmla="*/ 244324 w 607383"/>
              <a:gd name="connsiteY28" fmla="*/ 325733 h 606663"/>
              <a:gd name="connsiteX29" fmla="*/ 303670 w 607383"/>
              <a:gd name="connsiteY29" fmla="*/ 266467 h 606663"/>
              <a:gd name="connsiteX30" fmla="*/ 432717 w 607383"/>
              <a:gd name="connsiteY30" fmla="*/ 242403 h 606663"/>
              <a:gd name="connsiteX31" fmla="*/ 432717 w 607383"/>
              <a:gd name="connsiteY31" fmla="*/ 286658 h 606663"/>
              <a:gd name="connsiteX32" fmla="*/ 485674 w 607383"/>
              <a:gd name="connsiteY32" fmla="*/ 316961 h 606663"/>
              <a:gd name="connsiteX33" fmla="*/ 489857 w 607383"/>
              <a:gd name="connsiteY33" fmla="*/ 321849 h 606663"/>
              <a:gd name="connsiteX34" fmla="*/ 542993 w 607383"/>
              <a:gd name="connsiteY34" fmla="*/ 461812 h 606663"/>
              <a:gd name="connsiteX35" fmla="*/ 583757 w 607383"/>
              <a:gd name="connsiteY35" fmla="*/ 461812 h 606663"/>
              <a:gd name="connsiteX36" fmla="*/ 519318 w 607383"/>
              <a:gd name="connsiteY36" fmla="*/ 292079 h 606663"/>
              <a:gd name="connsiteX37" fmla="*/ 174693 w 607383"/>
              <a:gd name="connsiteY37" fmla="*/ 242403 h 606663"/>
              <a:gd name="connsiteX38" fmla="*/ 88003 w 607383"/>
              <a:gd name="connsiteY38" fmla="*/ 292079 h 606663"/>
              <a:gd name="connsiteX39" fmla="*/ 23564 w 607383"/>
              <a:gd name="connsiteY39" fmla="*/ 461812 h 606663"/>
              <a:gd name="connsiteX40" fmla="*/ 64417 w 607383"/>
              <a:gd name="connsiteY40" fmla="*/ 461812 h 606663"/>
              <a:gd name="connsiteX41" fmla="*/ 117553 w 607383"/>
              <a:gd name="connsiteY41" fmla="*/ 321849 h 606663"/>
              <a:gd name="connsiteX42" fmla="*/ 121736 w 607383"/>
              <a:gd name="connsiteY42" fmla="*/ 316961 h 606663"/>
              <a:gd name="connsiteX43" fmla="*/ 174693 w 607383"/>
              <a:gd name="connsiteY43" fmla="*/ 286658 h 606663"/>
              <a:gd name="connsiteX44" fmla="*/ 303625 w 607383"/>
              <a:gd name="connsiteY44" fmla="*/ 107027 h 606663"/>
              <a:gd name="connsiteX45" fmla="*/ 266065 w 607383"/>
              <a:gd name="connsiteY45" fmla="*/ 136114 h 606663"/>
              <a:gd name="connsiteX46" fmla="*/ 341185 w 607383"/>
              <a:gd name="connsiteY46" fmla="*/ 136114 h 606663"/>
              <a:gd name="connsiteX47" fmla="*/ 303625 w 607383"/>
              <a:gd name="connsiteY47" fmla="*/ 107027 h 606663"/>
              <a:gd name="connsiteX48" fmla="*/ 303625 w 607383"/>
              <a:gd name="connsiteY48" fmla="*/ 87725 h 606663"/>
              <a:gd name="connsiteX49" fmla="*/ 361745 w 607383"/>
              <a:gd name="connsiteY49" fmla="*/ 145720 h 606663"/>
              <a:gd name="connsiteX50" fmla="*/ 352044 w 607383"/>
              <a:gd name="connsiteY50" fmla="*/ 155327 h 606663"/>
              <a:gd name="connsiteX51" fmla="*/ 255296 w 607383"/>
              <a:gd name="connsiteY51" fmla="*/ 155327 h 606663"/>
              <a:gd name="connsiteX52" fmla="*/ 245594 w 607383"/>
              <a:gd name="connsiteY52" fmla="*/ 145720 h 606663"/>
              <a:gd name="connsiteX53" fmla="*/ 303625 w 607383"/>
              <a:gd name="connsiteY53" fmla="*/ 87725 h 606663"/>
              <a:gd name="connsiteX54" fmla="*/ 303660 w 607383"/>
              <a:gd name="connsiteY54" fmla="*/ 19973 h 606663"/>
              <a:gd name="connsiteX55" fmla="*/ 193918 w 607383"/>
              <a:gd name="connsiteY55" fmla="*/ 184196 h 606663"/>
              <a:gd name="connsiteX56" fmla="*/ 193918 w 607383"/>
              <a:gd name="connsiteY56" fmla="*/ 225874 h 606663"/>
              <a:gd name="connsiteX57" fmla="*/ 193918 w 607383"/>
              <a:gd name="connsiteY57" fmla="*/ 292168 h 606663"/>
              <a:gd name="connsiteX58" fmla="*/ 193918 w 607383"/>
              <a:gd name="connsiteY58" fmla="*/ 434708 h 606663"/>
              <a:gd name="connsiteX59" fmla="*/ 250792 w 607383"/>
              <a:gd name="connsiteY59" fmla="*/ 434708 h 606663"/>
              <a:gd name="connsiteX60" fmla="*/ 260404 w 607383"/>
              <a:gd name="connsiteY60" fmla="*/ 444306 h 606663"/>
              <a:gd name="connsiteX61" fmla="*/ 250792 w 607383"/>
              <a:gd name="connsiteY61" fmla="*/ 453903 h 606663"/>
              <a:gd name="connsiteX62" fmla="*/ 193918 w 607383"/>
              <a:gd name="connsiteY62" fmla="*/ 453903 h 606663"/>
              <a:gd name="connsiteX63" fmla="*/ 193918 w 607383"/>
              <a:gd name="connsiteY63" fmla="*/ 471410 h 606663"/>
              <a:gd name="connsiteX64" fmla="*/ 193918 w 607383"/>
              <a:gd name="connsiteY64" fmla="*/ 474787 h 606663"/>
              <a:gd name="connsiteX65" fmla="*/ 208159 w 607383"/>
              <a:gd name="connsiteY65" fmla="*/ 489005 h 606663"/>
              <a:gd name="connsiteX66" fmla="*/ 218216 w 607383"/>
              <a:gd name="connsiteY66" fmla="*/ 489005 h 606663"/>
              <a:gd name="connsiteX67" fmla="*/ 273844 w 607383"/>
              <a:gd name="connsiteY67" fmla="*/ 489005 h 606663"/>
              <a:gd name="connsiteX68" fmla="*/ 333566 w 607383"/>
              <a:gd name="connsiteY68" fmla="*/ 489005 h 606663"/>
              <a:gd name="connsiteX69" fmla="*/ 389194 w 607383"/>
              <a:gd name="connsiteY69" fmla="*/ 489005 h 606663"/>
              <a:gd name="connsiteX70" fmla="*/ 399162 w 607383"/>
              <a:gd name="connsiteY70" fmla="*/ 489005 h 606663"/>
              <a:gd name="connsiteX71" fmla="*/ 413403 w 607383"/>
              <a:gd name="connsiteY71" fmla="*/ 474787 h 606663"/>
              <a:gd name="connsiteX72" fmla="*/ 413403 w 607383"/>
              <a:gd name="connsiteY72" fmla="*/ 471410 h 606663"/>
              <a:gd name="connsiteX73" fmla="*/ 413403 w 607383"/>
              <a:gd name="connsiteY73" fmla="*/ 453903 h 606663"/>
              <a:gd name="connsiteX74" fmla="*/ 282922 w 607383"/>
              <a:gd name="connsiteY74" fmla="*/ 453903 h 606663"/>
              <a:gd name="connsiteX75" fmla="*/ 273310 w 607383"/>
              <a:gd name="connsiteY75" fmla="*/ 444306 h 606663"/>
              <a:gd name="connsiteX76" fmla="*/ 282922 w 607383"/>
              <a:gd name="connsiteY76" fmla="*/ 434708 h 606663"/>
              <a:gd name="connsiteX77" fmla="*/ 413403 w 607383"/>
              <a:gd name="connsiteY77" fmla="*/ 434708 h 606663"/>
              <a:gd name="connsiteX78" fmla="*/ 413403 w 607383"/>
              <a:gd name="connsiteY78" fmla="*/ 292168 h 606663"/>
              <a:gd name="connsiteX79" fmla="*/ 413403 w 607383"/>
              <a:gd name="connsiteY79" fmla="*/ 225874 h 606663"/>
              <a:gd name="connsiteX80" fmla="*/ 413403 w 607383"/>
              <a:gd name="connsiteY80" fmla="*/ 184196 h 606663"/>
              <a:gd name="connsiteX81" fmla="*/ 303660 w 607383"/>
              <a:gd name="connsiteY81" fmla="*/ 19973 h 606663"/>
              <a:gd name="connsiteX82" fmla="*/ 300189 w 607383"/>
              <a:gd name="connsiteY82" fmla="*/ 600 h 606663"/>
              <a:gd name="connsiteX83" fmla="*/ 307221 w 607383"/>
              <a:gd name="connsiteY83" fmla="*/ 600 h 606663"/>
              <a:gd name="connsiteX84" fmla="*/ 397471 w 607383"/>
              <a:gd name="connsiteY84" fmla="*/ 71870 h 606663"/>
              <a:gd name="connsiteX85" fmla="*/ 432717 w 607383"/>
              <a:gd name="connsiteY85" fmla="*/ 184196 h 606663"/>
              <a:gd name="connsiteX86" fmla="*/ 432717 w 607383"/>
              <a:gd name="connsiteY86" fmla="*/ 220276 h 606663"/>
              <a:gd name="connsiteX87" fmla="*/ 531956 w 607383"/>
              <a:gd name="connsiteY87" fmla="*/ 277061 h 606663"/>
              <a:gd name="connsiteX88" fmla="*/ 536140 w 607383"/>
              <a:gd name="connsiteY88" fmla="*/ 282037 h 606663"/>
              <a:gd name="connsiteX89" fmla="*/ 606720 w 607383"/>
              <a:gd name="connsiteY89" fmla="*/ 468033 h 606663"/>
              <a:gd name="connsiteX90" fmla="*/ 605652 w 607383"/>
              <a:gd name="connsiteY90" fmla="*/ 476919 h 606663"/>
              <a:gd name="connsiteX91" fmla="*/ 597730 w 607383"/>
              <a:gd name="connsiteY91" fmla="*/ 481096 h 606663"/>
              <a:gd name="connsiteX92" fmla="*/ 536318 w 607383"/>
              <a:gd name="connsiteY92" fmla="*/ 481096 h 606663"/>
              <a:gd name="connsiteX93" fmla="*/ 432094 w 607383"/>
              <a:gd name="connsiteY93" fmla="*/ 481096 h 606663"/>
              <a:gd name="connsiteX94" fmla="*/ 403701 w 607383"/>
              <a:gd name="connsiteY94" fmla="*/ 507933 h 606663"/>
              <a:gd name="connsiteX95" fmla="*/ 407706 w 607383"/>
              <a:gd name="connsiteY95" fmla="*/ 533527 h 606663"/>
              <a:gd name="connsiteX96" fmla="*/ 366230 w 607383"/>
              <a:gd name="connsiteY96" fmla="*/ 605330 h 606663"/>
              <a:gd name="connsiteX97" fmla="*/ 361424 w 607383"/>
              <a:gd name="connsiteY97" fmla="*/ 606663 h 606663"/>
              <a:gd name="connsiteX98" fmla="*/ 356529 w 607383"/>
              <a:gd name="connsiteY98" fmla="*/ 605330 h 606663"/>
              <a:gd name="connsiteX99" fmla="*/ 315053 w 607383"/>
              <a:gd name="connsiteY99" fmla="*/ 533527 h 606663"/>
              <a:gd name="connsiteX100" fmla="*/ 319058 w 607383"/>
              <a:gd name="connsiteY100" fmla="*/ 508200 h 606663"/>
              <a:gd name="connsiteX101" fmla="*/ 288352 w 607383"/>
              <a:gd name="connsiteY101" fmla="*/ 508200 h 606663"/>
              <a:gd name="connsiteX102" fmla="*/ 292357 w 607383"/>
              <a:gd name="connsiteY102" fmla="*/ 533527 h 606663"/>
              <a:gd name="connsiteX103" fmla="*/ 250792 w 607383"/>
              <a:gd name="connsiteY103" fmla="*/ 605330 h 606663"/>
              <a:gd name="connsiteX104" fmla="*/ 245986 w 607383"/>
              <a:gd name="connsiteY104" fmla="*/ 606663 h 606663"/>
              <a:gd name="connsiteX105" fmla="*/ 241180 w 607383"/>
              <a:gd name="connsiteY105" fmla="*/ 605330 h 606663"/>
              <a:gd name="connsiteX106" fmla="*/ 199615 w 607383"/>
              <a:gd name="connsiteY106" fmla="*/ 533527 h 606663"/>
              <a:gd name="connsiteX107" fmla="*/ 203709 w 607383"/>
              <a:gd name="connsiteY107" fmla="*/ 507933 h 606663"/>
              <a:gd name="connsiteX108" fmla="*/ 175316 w 607383"/>
              <a:gd name="connsiteY108" fmla="*/ 481096 h 606663"/>
              <a:gd name="connsiteX109" fmla="*/ 71092 w 607383"/>
              <a:gd name="connsiteY109" fmla="*/ 481096 h 606663"/>
              <a:gd name="connsiteX110" fmla="*/ 9679 w 607383"/>
              <a:gd name="connsiteY110" fmla="*/ 481096 h 606663"/>
              <a:gd name="connsiteX111" fmla="*/ 1669 w 607383"/>
              <a:gd name="connsiteY111" fmla="*/ 476919 h 606663"/>
              <a:gd name="connsiteX112" fmla="*/ 601 w 607383"/>
              <a:gd name="connsiteY112" fmla="*/ 468033 h 606663"/>
              <a:gd name="connsiteX113" fmla="*/ 71181 w 607383"/>
              <a:gd name="connsiteY113" fmla="*/ 282037 h 606663"/>
              <a:gd name="connsiteX114" fmla="*/ 75454 w 607383"/>
              <a:gd name="connsiteY114" fmla="*/ 277061 h 606663"/>
              <a:gd name="connsiteX115" fmla="*/ 174693 w 607383"/>
              <a:gd name="connsiteY115" fmla="*/ 220276 h 606663"/>
              <a:gd name="connsiteX116" fmla="*/ 174693 w 607383"/>
              <a:gd name="connsiteY116" fmla="*/ 184196 h 606663"/>
              <a:gd name="connsiteX117" fmla="*/ 209850 w 607383"/>
              <a:gd name="connsiteY117" fmla="*/ 71870 h 606663"/>
              <a:gd name="connsiteX118" fmla="*/ 300189 w 607383"/>
              <a:gd name="connsiteY118" fmla="*/ 600 h 6066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607383" h="606663">
                <a:moveTo>
                  <a:pt x="339618" y="508200"/>
                </a:moveTo>
                <a:cubicBezTo>
                  <a:pt x="336147" y="516198"/>
                  <a:pt x="334278" y="524818"/>
                  <a:pt x="334278" y="533527"/>
                </a:cubicBezTo>
                <a:cubicBezTo>
                  <a:pt x="334278" y="554232"/>
                  <a:pt x="344602" y="573694"/>
                  <a:pt x="361424" y="585602"/>
                </a:cubicBezTo>
                <a:cubicBezTo>
                  <a:pt x="378246" y="573694"/>
                  <a:pt x="388482" y="554232"/>
                  <a:pt x="388482" y="533527"/>
                </a:cubicBezTo>
                <a:cubicBezTo>
                  <a:pt x="388482" y="524818"/>
                  <a:pt x="386701" y="516198"/>
                  <a:pt x="383230" y="508200"/>
                </a:cubicBezTo>
                <a:close/>
                <a:moveTo>
                  <a:pt x="224180" y="508200"/>
                </a:moveTo>
                <a:cubicBezTo>
                  <a:pt x="220709" y="516198"/>
                  <a:pt x="218928" y="524818"/>
                  <a:pt x="218928" y="533527"/>
                </a:cubicBezTo>
                <a:cubicBezTo>
                  <a:pt x="218928" y="554232"/>
                  <a:pt x="229164" y="573694"/>
                  <a:pt x="245986" y="585602"/>
                </a:cubicBezTo>
                <a:cubicBezTo>
                  <a:pt x="262808" y="573694"/>
                  <a:pt x="273043" y="554232"/>
                  <a:pt x="273043" y="533527"/>
                </a:cubicBezTo>
                <a:cubicBezTo>
                  <a:pt x="273043" y="524818"/>
                  <a:pt x="271263" y="516198"/>
                  <a:pt x="267792" y="508200"/>
                </a:cubicBezTo>
                <a:close/>
                <a:moveTo>
                  <a:pt x="432717" y="308786"/>
                </a:moveTo>
                <a:lnTo>
                  <a:pt x="432717" y="444306"/>
                </a:lnTo>
                <a:lnTo>
                  <a:pt x="432717" y="461812"/>
                </a:lnTo>
                <a:lnTo>
                  <a:pt x="522344" y="461812"/>
                </a:lnTo>
                <a:lnTo>
                  <a:pt x="473036" y="331891"/>
                </a:lnTo>
                <a:close/>
                <a:moveTo>
                  <a:pt x="174693" y="308786"/>
                </a:moveTo>
                <a:lnTo>
                  <a:pt x="134374" y="331891"/>
                </a:lnTo>
                <a:lnTo>
                  <a:pt x="85066" y="461812"/>
                </a:lnTo>
                <a:lnTo>
                  <a:pt x="174693" y="461812"/>
                </a:lnTo>
                <a:lnTo>
                  <a:pt x="174693" y="444306"/>
                </a:lnTo>
                <a:close/>
                <a:moveTo>
                  <a:pt x="303670" y="285749"/>
                </a:moveTo>
                <a:cubicBezTo>
                  <a:pt x="281604" y="285749"/>
                  <a:pt x="263631" y="303697"/>
                  <a:pt x="263631" y="325733"/>
                </a:cubicBezTo>
                <a:cubicBezTo>
                  <a:pt x="263631" y="347858"/>
                  <a:pt x="281604" y="365807"/>
                  <a:pt x="303670" y="365807"/>
                </a:cubicBezTo>
                <a:cubicBezTo>
                  <a:pt x="325824" y="365807"/>
                  <a:pt x="343797" y="347858"/>
                  <a:pt x="343797" y="325733"/>
                </a:cubicBezTo>
                <a:cubicBezTo>
                  <a:pt x="343797" y="303697"/>
                  <a:pt x="325824" y="285749"/>
                  <a:pt x="303670" y="285749"/>
                </a:cubicBezTo>
                <a:close/>
                <a:moveTo>
                  <a:pt x="303670" y="266467"/>
                </a:moveTo>
                <a:cubicBezTo>
                  <a:pt x="336412" y="266467"/>
                  <a:pt x="363015" y="293123"/>
                  <a:pt x="363015" y="325733"/>
                </a:cubicBezTo>
                <a:cubicBezTo>
                  <a:pt x="363015" y="358432"/>
                  <a:pt x="336412" y="385088"/>
                  <a:pt x="303670" y="385088"/>
                </a:cubicBezTo>
                <a:cubicBezTo>
                  <a:pt x="271016" y="385088"/>
                  <a:pt x="244324" y="358432"/>
                  <a:pt x="244324" y="325733"/>
                </a:cubicBezTo>
                <a:cubicBezTo>
                  <a:pt x="244324" y="293123"/>
                  <a:pt x="271016" y="266467"/>
                  <a:pt x="303670" y="266467"/>
                </a:cubicBezTo>
                <a:close/>
                <a:moveTo>
                  <a:pt x="432717" y="242403"/>
                </a:moveTo>
                <a:lnTo>
                  <a:pt x="432717" y="286658"/>
                </a:lnTo>
                <a:lnTo>
                  <a:pt x="485674" y="316961"/>
                </a:lnTo>
                <a:cubicBezTo>
                  <a:pt x="487543" y="318028"/>
                  <a:pt x="489056" y="319805"/>
                  <a:pt x="489857" y="321849"/>
                </a:cubicBezTo>
                <a:lnTo>
                  <a:pt x="542993" y="461812"/>
                </a:lnTo>
                <a:lnTo>
                  <a:pt x="583757" y="461812"/>
                </a:lnTo>
                <a:lnTo>
                  <a:pt x="519318" y="292079"/>
                </a:lnTo>
                <a:close/>
                <a:moveTo>
                  <a:pt x="174693" y="242403"/>
                </a:moveTo>
                <a:lnTo>
                  <a:pt x="88003" y="292079"/>
                </a:lnTo>
                <a:lnTo>
                  <a:pt x="23564" y="461812"/>
                </a:lnTo>
                <a:lnTo>
                  <a:pt x="64417" y="461812"/>
                </a:lnTo>
                <a:lnTo>
                  <a:pt x="117553" y="321849"/>
                </a:lnTo>
                <a:cubicBezTo>
                  <a:pt x="118354" y="319805"/>
                  <a:pt x="119778" y="318028"/>
                  <a:pt x="121736" y="316961"/>
                </a:cubicBezTo>
                <a:lnTo>
                  <a:pt x="174693" y="286658"/>
                </a:lnTo>
                <a:close/>
                <a:moveTo>
                  <a:pt x="303625" y="107027"/>
                </a:moveTo>
                <a:cubicBezTo>
                  <a:pt x="285646" y="107027"/>
                  <a:pt x="270426" y="119391"/>
                  <a:pt x="266065" y="136114"/>
                </a:cubicBezTo>
                <a:lnTo>
                  <a:pt x="341185" y="136114"/>
                </a:lnTo>
                <a:cubicBezTo>
                  <a:pt x="336913" y="119391"/>
                  <a:pt x="321693" y="107027"/>
                  <a:pt x="303625" y="107027"/>
                </a:cubicBezTo>
                <a:close/>
                <a:moveTo>
                  <a:pt x="303625" y="87725"/>
                </a:moveTo>
                <a:cubicBezTo>
                  <a:pt x="335667" y="87725"/>
                  <a:pt x="361745" y="113698"/>
                  <a:pt x="361745" y="145720"/>
                </a:cubicBezTo>
                <a:cubicBezTo>
                  <a:pt x="361745" y="151057"/>
                  <a:pt x="357384" y="155327"/>
                  <a:pt x="352044" y="155327"/>
                </a:cubicBezTo>
                <a:lnTo>
                  <a:pt x="255296" y="155327"/>
                </a:lnTo>
                <a:cubicBezTo>
                  <a:pt x="249955" y="155327"/>
                  <a:pt x="245594" y="151057"/>
                  <a:pt x="245594" y="145720"/>
                </a:cubicBezTo>
                <a:cubicBezTo>
                  <a:pt x="245594" y="113698"/>
                  <a:pt x="271672" y="87725"/>
                  <a:pt x="303625" y="87725"/>
                </a:cubicBezTo>
                <a:close/>
                <a:moveTo>
                  <a:pt x="303660" y="19973"/>
                </a:moveTo>
                <a:cubicBezTo>
                  <a:pt x="236907" y="47699"/>
                  <a:pt x="193918" y="111682"/>
                  <a:pt x="193918" y="184196"/>
                </a:cubicBezTo>
                <a:lnTo>
                  <a:pt x="193918" y="225874"/>
                </a:lnTo>
                <a:lnTo>
                  <a:pt x="193918" y="292168"/>
                </a:lnTo>
                <a:lnTo>
                  <a:pt x="193918" y="434708"/>
                </a:lnTo>
                <a:lnTo>
                  <a:pt x="250792" y="434708"/>
                </a:lnTo>
                <a:cubicBezTo>
                  <a:pt x="256132" y="434708"/>
                  <a:pt x="260404" y="438974"/>
                  <a:pt x="260404" y="444306"/>
                </a:cubicBezTo>
                <a:cubicBezTo>
                  <a:pt x="260404" y="449638"/>
                  <a:pt x="256132" y="453903"/>
                  <a:pt x="250792" y="453903"/>
                </a:cubicBezTo>
                <a:lnTo>
                  <a:pt x="193918" y="453903"/>
                </a:lnTo>
                <a:lnTo>
                  <a:pt x="193918" y="471410"/>
                </a:lnTo>
                <a:lnTo>
                  <a:pt x="193918" y="474787"/>
                </a:lnTo>
                <a:cubicBezTo>
                  <a:pt x="193918" y="482607"/>
                  <a:pt x="200327" y="489005"/>
                  <a:pt x="208159" y="489005"/>
                </a:cubicBezTo>
                <a:lnTo>
                  <a:pt x="218216" y="489005"/>
                </a:lnTo>
                <a:lnTo>
                  <a:pt x="273844" y="489005"/>
                </a:lnTo>
                <a:lnTo>
                  <a:pt x="333566" y="489005"/>
                </a:lnTo>
                <a:lnTo>
                  <a:pt x="389194" y="489005"/>
                </a:lnTo>
                <a:lnTo>
                  <a:pt x="399162" y="489005"/>
                </a:lnTo>
                <a:cubicBezTo>
                  <a:pt x="407083" y="489005"/>
                  <a:pt x="413403" y="482607"/>
                  <a:pt x="413403" y="474787"/>
                </a:cubicBezTo>
                <a:lnTo>
                  <a:pt x="413403" y="471410"/>
                </a:lnTo>
                <a:lnTo>
                  <a:pt x="413403" y="453903"/>
                </a:lnTo>
                <a:lnTo>
                  <a:pt x="282922" y="453903"/>
                </a:lnTo>
                <a:cubicBezTo>
                  <a:pt x="277582" y="453903"/>
                  <a:pt x="273310" y="449638"/>
                  <a:pt x="273310" y="444306"/>
                </a:cubicBezTo>
                <a:cubicBezTo>
                  <a:pt x="273310" y="438974"/>
                  <a:pt x="277582" y="434708"/>
                  <a:pt x="282922" y="434708"/>
                </a:cubicBezTo>
                <a:lnTo>
                  <a:pt x="413403" y="434708"/>
                </a:lnTo>
                <a:lnTo>
                  <a:pt x="413403" y="292168"/>
                </a:lnTo>
                <a:lnTo>
                  <a:pt x="413403" y="225874"/>
                </a:lnTo>
                <a:lnTo>
                  <a:pt x="413403" y="184196"/>
                </a:lnTo>
                <a:cubicBezTo>
                  <a:pt x="413403" y="111682"/>
                  <a:pt x="370503" y="47699"/>
                  <a:pt x="303660" y="19973"/>
                </a:cubicBezTo>
                <a:close/>
                <a:moveTo>
                  <a:pt x="300189" y="600"/>
                </a:moveTo>
                <a:cubicBezTo>
                  <a:pt x="302414" y="-200"/>
                  <a:pt x="304907" y="-200"/>
                  <a:pt x="307221" y="600"/>
                </a:cubicBezTo>
                <a:cubicBezTo>
                  <a:pt x="343801" y="14907"/>
                  <a:pt x="375042" y="39523"/>
                  <a:pt x="397471" y="71870"/>
                </a:cubicBezTo>
                <a:cubicBezTo>
                  <a:pt x="420523" y="104928"/>
                  <a:pt x="432717" y="143762"/>
                  <a:pt x="432717" y="184196"/>
                </a:cubicBezTo>
                <a:lnTo>
                  <a:pt x="432717" y="220276"/>
                </a:lnTo>
                <a:lnTo>
                  <a:pt x="531956" y="277061"/>
                </a:lnTo>
                <a:cubicBezTo>
                  <a:pt x="533914" y="278216"/>
                  <a:pt x="535339" y="279904"/>
                  <a:pt x="536140" y="282037"/>
                </a:cubicBezTo>
                <a:lnTo>
                  <a:pt x="606720" y="468033"/>
                </a:lnTo>
                <a:cubicBezTo>
                  <a:pt x="607877" y="470965"/>
                  <a:pt x="607521" y="474342"/>
                  <a:pt x="605652" y="476919"/>
                </a:cubicBezTo>
                <a:cubicBezTo>
                  <a:pt x="603872" y="479496"/>
                  <a:pt x="600935" y="481096"/>
                  <a:pt x="597730" y="481096"/>
                </a:cubicBezTo>
                <a:lnTo>
                  <a:pt x="536318" y="481096"/>
                </a:lnTo>
                <a:lnTo>
                  <a:pt x="432094" y="481096"/>
                </a:lnTo>
                <a:cubicBezTo>
                  <a:pt x="429424" y="495048"/>
                  <a:pt x="417942" y="505978"/>
                  <a:pt x="403701" y="507933"/>
                </a:cubicBezTo>
                <a:cubicBezTo>
                  <a:pt x="406371" y="516198"/>
                  <a:pt x="407706" y="524818"/>
                  <a:pt x="407706" y="533527"/>
                </a:cubicBezTo>
                <a:cubicBezTo>
                  <a:pt x="407706" y="563030"/>
                  <a:pt x="391864" y="590578"/>
                  <a:pt x="366230" y="605330"/>
                </a:cubicBezTo>
                <a:cubicBezTo>
                  <a:pt x="364717" y="606219"/>
                  <a:pt x="363026" y="606663"/>
                  <a:pt x="361424" y="606663"/>
                </a:cubicBezTo>
                <a:cubicBezTo>
                  <a:pt x="359733" y="606663"/>
                  <a:pt x="358042" y="606219"/>
                  <a:pt x="356529" y="605330"/>
                </a:cubicBezTo>
                <a:cubicBezTo>
                  <a:pt x="330985" y="590578"/>
                  <a:pt x="315053" y="563030"/>
                  <a:pt x="315053" y="533527"/>
                </a:cubicBezTo>
                <a:cubicBezTo>
                  <a:pt x="315053" y="524907"/>
                  <a:pt x="316388" y="516376"/>
                  <a:pt x="319058" y="508200"/>
                </a:cubicBezTo>
                <a:lnTo>
                  <a:pt x="288352" y="508200"/>
                </a:lnTo>
                <a:cubicBezTo>
                  <a:pt x="291022" y="516376"/>
                  <a:pt x="292357" y="524907"/>
                  <a:pt x="292357" y="533527"/>
                </a:cubicBezTo>
                <a:cubicBezTo>
                  <a:pt x="292357" y="563030"/>
                  <a:pt x="276425" y="590578"/>
                  <a:pt x="250792" y="605330"/>
                </a:cubicBezTo>
                <a:cubicBezTo>
                  <a:pt x="249368" y="606219"/>
                  <a:pt x="247677" y="606663"/>
                  <a:pt x="245986" y="606663"/>
                </a:cubicBezTo>
                <a:cubicBezTo>
                  <a:pt x="244295" y="606663"/>
                  <a:pt x="242693" y="606219"/>
                  <a:pt x="241180" y="605330"/>
                </a:cubicBezTo>
                <a:cubicBezTo>
                  <a:pt x="215546" y="590578"/>
                  <a:pt x="199615" y="563030"/>
                  <a:pt x="199615" y="533527"/>
                </a:cubicBezTo>
                <a:cubicBezTo>
                  <a:pt x="199615" y="524818"/>
                  <a:pt x="201039" y="516198"/>
                  <a:pt x="203709" y="507933"/>
                </a:cubicBezTo>
                <a:cubicBezTo>
                  <a:pt x="189468" y="505978"/>
                  <a:pt x="177986" y="495048"/>
                  <a:pt x="175316" y="481096"/>
                </a:cubicBezTo>
                <a:lnTo>
                  <a:pt x="71092" y="481096"/>
                </a:lnTo>
                <a:lnTo>
                  <a:pt x="9679" y="481096"/>
                </a:lnTo>
                <a:cubicBezTo>
                  <a:pt x="6475" y="481096"/>
                  <a:pt x="3538" y="479496"/>
                  <a:pt x="1669" y="476919"/>
                </a:cubicBezTo>
                <a:cubicBezTo>
                  <a:pt x="-111" y="474342"/>
                  <a:pt x="-467" y="470965"/>
                  <a:pt x="601" y="468033"/>
                </a:cubicBezTo>
                <a:lnTo>
                  <a:pt x="71181" y="282037"/>
                </a:lnTo>
                <a:cubicBezTo>
                  <a:pt x="71982" y="279904"/>
                  <a:pt x="73496" y="278216"/>
                  <a:pt x="75454" y="277061"/>
                </a:cubicBezTo>
                <a:lnTo>
                  <a:pt x="174693" y="220276"/>
                </a:lnTo>
                <a:lnTo>
                  <a:pt x="174693" y="184196"/>
                </a:lnTo>
                <a:cubicBezTo>
                  <a:pt x="174693" y="143762"/>
                  <a:pt x="186887" y="104928"/>
                  <a:pt x="209850" y="71870"/>
                </a:cubicBezTo>
                <a:cubicBezTo>
                  <a:pt x="232368" y="39523"/>
                  <a:pt x="263609" y="14907"/>
                  <a:pt x="300189" y="6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07C8B614-3003-4849-BB4F-709F39DD2BE5}"/>
              </a:ext>
            </a:extLst>
          </p:cNvPr>
          <p:cNvSpPr/>
          <p:nvPr/>
        </p:nvSpPr>
        <p:spPr>
          <a:xfrm>
            <a:off x="9836064" y="794364"/>
            <a:ext cx="730930" cy="730930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checked_158820">
            <a:extLst>
              <a:ext uri="{FF2B5EF4-FFF2-40B4-BE49-F238E27FC236}">
                <a16:creationId xmlns:a16="http://schemas.microsoft.com/office/drawing/2014/main" id="{BD38F324-ED65-4CB4-84F0-C4E4AB3554A1}"/>
              </a:ext>
            </a:extLst>
          </p:cNvPr>
          <p:cNvSpPr>
            <a:spLocks noChangeAspect="1"/>
          </p:cNvSpPr>
          <p:nvPr/>
        </p:nvSpPr>
        <p:spPr bwMode="auto">
          <a:xfrm>
            <a:off x="10054684" y="972143"/>
            <a:ext cx="300394" cy="375373"/>
          </a:xfrm>
          <a:custGeom>
            <a:avLst/>
            <a:gdLst>
              <a:gd name="connsiteX0" fmla="*/ 308504 w 484855"/>
              <a:gd name="connsiteY0" fmla="*/ 409249 h 605875"/>
              <a:gd name="connsiteX1" fmla="*/ 293051 w 484855"/>
              <a:gd name="connsiteY1" fmla="*/ 415646 h 605875"/>
              <a:gd name="connsiteX2" fmla="*/ 293051 w 484855"/>
              <a:gd name="connsiteY2" fmla="*/ 446500 h 605875"/>
              <a:gd name="connsiteX3" fmla="*/ 308504 w 484855"/>
              <a:gd name="connsiteY3" fmla="*/ 452896 h 605875"/>
              <a:gd name="connsiteX4" fmla="*/ 323958 w 484855"/>
              <a:gd name="connsiteY4" fmla="*/ 446500 h 605875"/>
              <a:gd name="connsiteX5" fmla="*/ 330366 w 484855"/>
              <a:gd name="connsiteY5" fmla="*/ 431073 h 605875"/>
              <a:gd name="connsiteX6" fmla="*/ 323958 w 484855"/>
              <a:gd name="connsiteY6" fmla="*/ 415646 h 605875"/>
              <a:gd name="connsiteX7" fmla="*/ 308504 w 484855"/>
              <a:gd name="connsiteY7" fmla="*/ 409249 h 605875"/>
              <a:gd name="connsiteX8" fmla="*/ 308504 w 484855"/>
              <a:gd name="connsiteY8" fmla="*/ 379148 h 605875"/>
              <a:gd name="connsiteX9" fmla="*/ 345348 w 484855"/>
              <a:gd name="connsiteY9" fmla="*/ 394199 h 605875"/>
              <a:gd name="connsiteX10" fmla="*/ 360519 w 484855"/>
              <a:gd name="connsiteY10" fmla="*/ 430885 h 605875"/>
              <a:gd name="connsiteX11" fmla="*/ 345348 w 484855"/>
              <a:gd name="connsiteY11" fmla="*/ 467664 h 605875"/>
              <a:gd name="connsiteX12" fmla="*/ 308504 w 484855"/>
              <a:gd name="connsiteY12" fmla="*/ 482809 h 605875"/>
              <a:gd name="connsiteX13" fmla="*/ 271660 w 484855"/>
              <a:gd name="connsiteY13" fmla="*/ 467664 h 605875"/>
              <a:gd name="connsiteX14" fmla="*/ 271660 w 484855"/>
              <a:gd name="connsiteY14" fmla="*/ 394293 h 605875"/>
              <a:gd name="connsiteX15" fmla="*/ 308504 w 484855"/>
              <a:gd name="connsiteY15" fmla="*/ 379148 h 605875"/>
              <a:gd name="connsiteX16" fmla="*/ 176331 w 484855"/>
              <a:gd name="connsiteY16" fmla="*/ 293465 h 605875"/>
              <a:gd name="connsiteX17" fmla="*/ 160879 w 484855"/>
              <a:gd name="connsiteY17" fmla="*/ 299864 h 605875"/>
              <a:gd name="connsiteX18" fmla="*/ 160879 w 484855"/>
              <a:gd name="connsiteY18" fmla="*/ 330732 h 605875"/>
              <a:gd name="connsiteX19" fmla="*/ 176331 w 484855"/>
              <a:gd name="connsiteY19" fmla="*/ 337131 h 605875"/>
              <a:gd name="connsiteX20" fmla="*/ 191784 w 484855"/>
              <a:gd name="connsiteY20" fmla="*/ 330732 h 605875"/>
              <a:gd name="connsiteX21" fmla="*/ 191784 w 484855"/>
              <a:gd name="connsiteY21" fmla="*/ 299864 h 605875"/>
              <a:gd name="connsiteX22" fmla="*/ 176331 w 484855"/>
              <a:gd name="connsiteY22" fmla="*/ 293465 h 605875"/>
              <a:gd name="connsiteX23" fmla="*/ 319678 w 484855"/>
              <a:gd name="connsiteY23" fmla="*/ 274569 h 605875"/>
              <a:gd name="connsiteX24" fmla="*/ 340966 w 484855"/>
              <a:gd name="connsiteY24" fmla="*/ 274569 h 605875"/>
              <a:gd name="connsiteX25" fmla="*/ 340966 w 484855"/>
              <a:gd name="connsiteY25" fmla="*/ 296016 h 605875"/>
              <a:gd name="connsiteX26" fmla="*/ 165389 w 484855"/>
              <a:gd name="connsiteY26" fmla="*/ 471355 h 605875"/>
              <a:gd name="connsiteX27" fmla="*/ 154745 w 484855"/>
              <a:gd name="connsiteY27" fmla="*/ 475682 h 605875"/>
              <a:gd name="connsiteX28" fmla="*/ 144101 w 484855"/>
              <a:gd name="connsiteY28" fmla="*/ 471355 h 605875"/>
              <a:gd name="connsiteX29" fmla="*/ 144101 w 484855"/>
              <a:gd name="connsiteY29" fmla="*/ 450002 h 605875"/>
              <a:gd name="connsiteX30" fmla="*/ 176331 w 484855"/>
              <a:gd name="connsiteY30" fmla="*/ 263350 h 605875"/>
              <a:gd name="connsiteX31" fmla="*/ 213172 w 484855"/>
              <a:gd name="connsiteY31" fmla="*/ 278502 h 605875"/>
              <a:gd name="connsiteX32" fmla="*/ 213172 w 484855"/>
              <a:gd name="connsiteY32" fmla="*/ 351907 h 605875"/>
              <a:gd name="connsiteX33" fmla="*/ 176331 w 484855"/>
              <a:gd name="connsiteY33" fmla="*/ 367152 h 605875"/>
              <a:gd name="connsiteX34" fmla="*/ 139584 w 484855"/>
              <a:gd name="connsiteY34" fmla="*/ 351907 h 605875"/>
              <a:gd name="connsiteX35" fmla="*/ 139584 w 484855"/>
              <a:gd name="connsiteY35" fmla="*/ 278502 h 605875"/>
              <a:gd name="connsiteX36" fmla="*/ 176331 w 484855"/>
              <a:gd name="connsiteY36" fmla="*/ 263350 h 605875"/>
              <a:gd name="connsiteX37" fmla="*/ 63869 w 484855"/>
              <a:gd name="connsiteY37" fmla="*/ 148623 h 605875"/>
              <a:gd name="connsiteX38" fmla="*/ 30145 w 484855"/>
              <a:gd name="connsiteY38" fmla="*/ 527048 h 605875"/>
              <a:gd name="connsiteX39" fmla="*/ 89868 w 484855"/>
              <a:gd name="connsiteY39" fmla="*/ 575680 h 605875"/>
              <a:gd name="connsiteX40" fmla="*/ 395081 w 484855"/>
              <a:gd name="connsiteY40" fmla="*/ 575680 h 605875"/>
              <a:gd name="connsiteX41" fmla="*/ 454711 w 484855"/>
              <a:gd name="connsiteY41" fmla="*/ 527142 h 605875"/>
              <a:gd name="connsiteX42" fmla="*/ 421081 w 484855"/>
              <a:gd name="connsiteY42" fmla="*/ 148623 h 605875"/>
              <a:gd name="connsiteX43" fmla="*/ 361263 w 484855"/>
              <a:gd name="connsiteY43" fmla="*/ 148623 h 605875"/>
              <a:gd name="connsiteX44" fmla="*/ 361263 w 484855"/>
              <a:gd name="connsiteY44" fmla="*/ 201394 h 605875"/>
              <a:gd name="connsiteX45" fmla="*/ 346191 w 484855"/>
              <a:gd name="connsiteY45" fmla="*/ 216445 h 605875"/>
              <a:gd name="connsiteX46" fmla="*/ 331118 w 484855"/>
              <a:gd name="connsiteY46" fmla="*/ 201394 h 605875"/>
              <a:gd name="connsiteX47" fmla="*/ 331118 w 484855"/>
              <a:gd name="connsiteY47" fmla="*/ 148623 h 605875"/>
              <a:gd name="connsiteX48" fmla="*/ 153737 w 484855"/>
              <a:gd name="connsiteY48" fmla="*/ 148623 h 605875"/>
              <a:gd name="connsiteX49" fmla="*/ 153737 w 484855"/>
              <a:gd name="connsiteY49" fmla="*/ 201394 h 605875"/>
              <a:gd name="connsiteX50" fmla="*/ 138665 w 484855"/>
              <a:gd name="connsiteY50" fmla="*/ 216445 h 605875"/>
              <a:gd name="connsiteX51" fmla="*/ 123593 w 484855"/>
              <a:gd name="connsiteY51" fmla="*/ 201394 h 605875"/>
              <a:gd name="connsiteX52" fmla="*/ 123593 w 484855"/>
              <a:gd name="connsiteY52" fmla="*/ 148623 h 605875"/>
              <a:gd name="connsiteX53" fmla="*/ 242475 w 484855"/>
              <a:gd name="connsiteY53" fmla="*/ 30101 h 605875"/>
              <a:gd name="connsiteX54" fmla="*/ 153737 w 484855"/>
              <a:gd name="connsiteY54" fmla="*/ 118522 h 605875"/>
              <a:gd name="connsiteX55" fmla="*/ 331118 w 484855"/>
              <a:gd name="connsiteY55" fmla="*/ 118522 h 605875"/>
              <a:gd name="connsiteX56" fmla="*/ 242475 w 484855"/>
              <a:gd name="connsiteY56" fmla="*/ 30101 h 605875"/>
              <a:gd name="connsiteX57" fmla="*/ 242475 w 484855"/>
              <a:gd name="connsiteY57" fmla="*/ 0 h 605875"/>
              <a:gd name="connsiteX58" fmla="*/ 361263 w 484855"/>
              <a:gd name="connsiteY58" fmla="*/ 118522 h 605875"/>
              <a:gd name="connsiteX59" fmla="*/ 434834 w 484855"/>
              <a:gd name="connsiteY59" fmla="*/ 118522 h 605875"/>
              <a:gd name="connsiteX60" fmla="*/ 449906 w 484855"/>
              <a:gd name="connsiteY60" fmla="*/ 132162 h 605875"/>
              <a:gd name="connsiteX61" fmla="*/ 484855 w 484855"/>
              <a:gd name="connsiteY61" fmla="*/ 525167 h 605875"/>
              <a:gd name="connsiteX62" fmla="*/ 484855 w 484855"/>
              <a:gd name="connsiteY62" fmla="*/ 526484 h 605875"/>
              <a:gd name="connsiteX63" fmla="*/ 395081 w 484855"/>
              <a:gd name="connsiteY63" fmla="*/ 605875 h 605875"/>
              <a:gd name="connsiteX64" fmla="*/ 89868 w 484855"/>
              <a:gd name="connsiteY64" fmla="*/ 605875 h 605875"/>
              <a:gd name="connsiteX65" fmla="*/ 0 w 484855"/>
              <a:gd name="connsiteY65" fmla="*/ 526484 h 605875"/>
              <a:gd name="connsiteX66" fmla="*/ 0 w 484855"/>
              <a:gd name="connsiteY66" fmla="*/ 525167 h 605875"/>
              <a:gd name="connsiteX67" fmla="*/ 34949 w 484855"/>
              <a:gd name="connsiteY67" fmla="*/ 132162 h 605875"/>
              <a:gd name="connsiteX68" fmla="*/ 50021 w 484855"/>
              <a:gd name="connsiteY68" fmla="*/ 118522 h 605875"/>
              <a:gd name="connsiteX69" fmla="*/ 123593 w 484855"/>
              <a:gd name="connsiteY69" fmla="*/ 118522 h 605875"/>
              <a:gd name="connsiteX70" fmla="*/ 242475 w 484855"/>
              <a:gd name="connsiteY70" fmla="*/ 0 h 605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484855" h="605875">
                <a:moveTo>
                  <a:pt x="308504" y="409249"/>
                </a:moveTo>
                <a:cubicBezTo>
                  <a:pt x="302568" y="409249"/>
                  <a:pt x="297197" y="411507"/>
                  <a:pt x="293051" y="415646"/>
                </a:cubicBezTo>
                <a:cubicBezTo>
                  <a:pt x="284476" y="424112"/>
                  <a:pt x="284476" y="437940"/>
                  <a:pt x="293051" y="446500"/>
                </a:cubicBezTo>
                <a:cubicBezTo>
                  <a:pt x="297197" y="450638"/>
                  <a:pt x="302756" y="452896"/>
                  <a:pt x="308504" y="452896"/>
                </a:cubicBezTo>
                <a:cubicBezTo>
                  <a:pt x="314441" y="452896"/>
                  <a:pt x="319812" y="450638"/>
                  <a:pt x="323958" y="446500"/>
                </a:cubicBezTo>
                <a:cubicBezTo>
                  <a:pt x="328010" y="442361"/>
                  <a:pt x="330366" y="436905"/>
                  <a:pt x="330366" y="431073"/>
                </a:cubicBezTo>
                <a:cubicBezTo>
                  <a:pt x="330366" y="425147"/>
                  <a:pt x="328104" y="419785"/>
                  <a:pt x="323958" y="415646"/>
                </a:cubicBezTo>
                <a:cubicBezTo>
                  <a:pt x="319812" y="411507"/>
                  <a:pt x="314252" y="409249"/>
                  <a:pt x="308504" y="409249"/>
                </a:cubicBezTo>
                <a:close/>
                <a:moveTo>
                  <a:pt x="308504" y="379148"/>
                </a:moveTo>
                <a:cubicBezTo>
                  <a:pt x="322356" y="379148"/>
                  <a:pt x="335548" y="384228"/>
                  <a:pt x="345348" y="394199"/>
                </a:cubicBezTo>
                <a:cubicBezTo>
                  <a:pt x="355148" y="404076"/>
                  <a:pt x="360519" y="416963"/>
                  <a:pt x="360519" y="430885"/>
                </a:cubicBezTo>
                <a:cubicBezTo>
                  <a:pt x="360519" y="444806"/>
                  <a:pt x="355242" y="457882"/>
                  <a:pt x="345348" y="467664"/>
                </a:cubicBezTo>
                <a:cubicBezTo>
                  <a:pt x="335360" y="477447"/>
                  <a:pt x="322450" y="482809"/>
                  <a:pt x="308504" y="482809"/>
                </a:cubicBezTo>
                <a:cubicBezTo>
                  <a:pt x="294558" y="482809"/>
                  <a:pt x="281460" y="477447"/>
                  <a:pt x="271660" y="467664"/>
                </a:cubicBezTo>
                <a:cubicBezTo>
                  <a:pt x="251495" y="447440"/>
                  <a:pt x="251495" y="414517"/>
                  <a:pt x="271660" y="394293"/>
                </a:cubicBezTo>
                <a:cubicBezTo>
                  <a:pt x="281649" y="384510"/>
                  <a:pt x="294653" y="379148"/>
                  <a:pt x="308504" y="379148"/>
                </a:cubicBezTo>
                <a:close/>
                <a:moveTo>
                  <a:pt x="176331" y="293465"/>
                </a:moveTo>
                <a:cubicBezTo>
                  <a:pt x="170489" y="293465"/>
                  <a:pt x="165024" y="295724"/>
                  <a:pt x="160879" y="299864"/>
                </a:cubicBezTo>
                <a:cubicBezTo>
                  <a:pt x="152493" y="308428"/>
                  <a:pt x="152493" y="322168"/>
                  <a:pt x="160879" y="330732"/>
                </a:cubicBezTo>
                <a:cubicBezTo>
                  <a:pt x="165024" y="334873"/>
                  <a:pt x="170489" y="337131"/>
                  <a:pt x="176331" y="337131"/>
                </a:cubicBezTo>
                <a:cubicBezTo>
                  <a:pt x="182267" y="337131"/>
                  <a:pt x="187638" y="334873"/>
                  <a:pt x="191784" y="330732"/>
                </a:cubicBezTo>
                <a:cubicBezTo>
                  <a:pt x="200358" y="322168"/>
                  <a:pt x="200358" y="308428"/>
                  <a:pt x="191784" y="299864"/>
                </a:cubicBezTo>
                <a:cubicBezTo>
                  <a:pt x="187638" y="295724"/>
                  <a:pt x="182267" y="293465"/>
                  <a:pt x="176331" y="293465"/>
                </a:cubicBezTo>
                <a:close/>
                <a:moveTo>
                  <a:pt x="319678" y="274569"/>
                </a:moveTo>
                <a:cubicBezTo>
                  <a:pt x="325518" y="268643"/>
                  <a:pt x="335126" y="268643"/>
                  <a:pt x="340966" y="274569"/>
                </a:cubicBezTo>
                <a:cubicBezTo>
                  <a:pt x="346900" y="280401"/>
                  <a:pt x="346900" y="289996"/>
                  <a:pt x="340966" y="296016"/>
                </a:cubicBezTo>
                <a:lnTo>
                  <a:pt x="165389" y="471355"/>
                </a:lnTo>
                <a:cubicBezTo>
                  <a:pt x="162375" y="474177"/>
                  <a:pt x="158607" y="475682"/>
                  <a:pt x="154745" y="475682"/>
                </a:cubicBezTo>
                <a:cubicBezTo>
                  <a:pt x="150883" y="475682"/>
                  <a:pt x="146927" y="474177"/>
                  <a:pt x="144101" y="471355"/>
                </a:cubicBezTo>
                <a:cubicBezTo>
                  <a:pt x="138167" y="465429"/>
                  <a:pt x="138167" y="455928"/>
                  <a:pt x="144101" y="450002"/>
                </a:cubicBezTo>
                <a:close/>
                <a:moveTo>
                  <a:pt x="176331" y="263350"/>
                </a:moveTo>
                <a:cubicBezTo>
                  <a:pt x="190276" y="263350"/>
                  <a:pt x="203373" y="268714"/>
                  <a:pt x="213172" y="278502"/>
                </a:cubicBezTo>
                <a:cubicBezTo>
                  <a:pt x="233430" y="298735"/>
                  <a:pt x="233430" y="331767"/>
                  <a:pt x="213172" y="351907"/>
                </a:cubicBezTo>
                <a:cubicBezTo>
                  <a:pt x="203373" y="361694"/>
                  <a:pt x="190276" y="367152"/>
                  <a:pt x="176331" y="367152"/>
                </a:cubicBezTo>
                <a:cubicBezTo>
                  <a:pt x="162386" y="367152"/>
                  <a:pt x="149383" y="361694"/>
                  <a:pt x="139584" y="351907"/>
                </a:cubicBezTo>
                <a:cubicBezTo>
                  <a:pt x="119326" y="331767"/>
                  <a:pt x="119326" y="298735"/>
                  <a:pt x="139584" y="278502"/>
                </a:cubicBezTo>
                <a:cubicBezTo>
                  <a:pt x="149478" y="268714"/>
                  <a:pt x="162575" y="263350"/>
                  <a:pt x="176331" y="263350"/>
                </a:cubicBezTo>
                <a:close/>
                <a:moveTo>
                  <a:pt x="63869" y="148623"/>
                </a:moveTo>
                <a:lnTo>
                  <a:pt x="30145" y="527048"/>
                </a:lnTo>
                <a:cubicBezTo>
                  <a:pt x="30522" y="553951"/>
                  <a:pt x="57181" y="575680"/>
                  <a:pt x="89868" y="575680"/>
                </a:cubicBezTo>
                <a:lnTo>
                  <a:pt x="395081" y="575680"/>
                </a:lnTo>
                <a:cubicBezTo>
                  <a:pt x="427675" y="575680"/>
                  <a:pt x="454334" y="553951"/>
                  <a:pt x="454711" y="527142"/>
                </a:cubicBezTo>
                <a:lnTo>
                  <a:pt x="421081" y="148623"/>
                </a:lnTo>
                <a:lnTo>
                  <a:pt x="361263" y="148623"/>
                </a:lnTo>
                <a:lnTo>
                  <a:pt x="361263" y="201394"/>
                </a:lnTo>
                <a:cubicBezTo>
                  <a:pt x="361263" y="209672"/>
                  <a:pt x="354480" y="216445"/>
                  <a:pt x="346191" y="216445"/>
                </a:cubicBezTo>
                <a:cubicBezTo>
                  <a:pt x="337901" y="216445"/>
                  <a:pt x="331118" y="209672"/>
                  <a:pt x="331118" y="201394"/>
                </a:cubicBezTo>
                <a:lnTo>
                  <a:pt x="331118" y="148623"/>
                </a:lnTo>
                <a:lnTo>
                  <a:pt x="153737" y="148623"/>
                </a:lnTo>
                <a:lnTo>
                  <a:pt x="153737" y="201394"/>
                </a:lnTo>
                <a:cubicBezTo>
                  <a:pt x="153737" y="209672"/>
                  <a:pt x="146955" y="216445"/>
                  <a:pt x="138665" y="216445"/>
                </a:cubicBezTo>
                <a:cubicBezTo>
                  <a:pt x="130375" y="216445"/>
                  <a:pt x="123593" y="209672"/>
                  <a:pt x="123593" y="201394"/>
                </a:cubicBezTo>
                <a:lnTo>
                  <a:pt x="123593" y="148623"/>
                </a:lnTo>
                <a:close/>
                <a:moveTo>
                  <a:pt x="242475" y="30101"/>
                </a:moveTo>
                <a:cubicBezTo>
                  <a:pt x="193584" y="30101"/>
                  <a:pt x="153925" y="69703"/>
                  <a:pt x="153737" y="118522"/>
                </a:cubicBezTo>
                <a:lnTo>
                  <a:pt x="331118" y="118522"/>
                </a:lnTo>
                <a:cubicBezTo>
                  <a:pt x="331024" y="69703"/>
                  <a:pt x="291271" y="30101"/>
                  <a:pt x="242475" y="30101"/>
                </a:cubicBezTo>
                <a:close/>
                <a:moveTo>
                  <a:pt x="242475" y="0"/>
                </a:moveTo>
                <a:cubicBezTo>
                  <a:pt x="307851" y="0"/>
                  <a:pt x="361169" y="53147"/>
                  <a:pt x="361263" y="118522"/>
                </a:cubicBezTo>
                <a:lnTo>
                  <a:pt x="434834" y="118522"/>
                </a:lnTo>
                <a:cubicBezTo>
                  <a:pt x="442747" y="118522"/>
                  <a:pt x="449341" y="124449"/>
                  <a:pt x="449906" y="132162"/>
                </a:cubicBezTo>
                <a:lnTo>
                  <a:pt x="484855" y="525167"/>
                </a:lnTo>
                <a:lnTo>
                  <a:pt x="484855" y="526484"/>
                </a:lnTo>
                <a:cubicBezTo>
                  <a:pt x="484855" y="570318"/>
                  <a:pt x="444537" y="605875"/>
                  <a:pt x="395081" y="605875"/>
                </a:cubicBezTo>
                <a:lnTo>
                  <a:pt x="89868" y="605875"/>
                </a:lnTo>
                <a:cubicBezTo>
                  <a:pt x="40318" y="605875"/>
                  <a:pt x="0" y="570318"/>
                  <a:pt x="0" y="526484"/>
                </a:cubicBezTo>
                <a:lnTo>
                  <a:pt x="0" y="525167"/>
                </a:lnTo>
                <a:lnTo>
                  <a:pt x="34949" y="132162"/>
                </a:lnTo>
                <a:cubicBezTo>
                  <a:pt x="35703" y="124449"/>
                  <a:pt x="42203" y="118522"/>
                  <a:pt x="50021" y="118522"/>
                </a:cubicBezTo>
                <a:lnTo>
                  <a:pt x="123593" y="118522"/>
                </a:lnTo>
                <a:cubicBezTo>
                  <a:pt x="123781" y="53147"/>
                  <a:pt x="177005" y="0"/>
                  <a:pt x="2424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18BEEB2E-9A5C-40DA-B8D3-9E5110E3D2D6}"/>
              </a:ext>
            </a:extLst>
          </p:cNvPr>
          <p:cNvSpPr/>
          <p:nvPr/>
        </p:nvSpPr>
        <p:spPr>
          <a:xfrm>
            <a:off x="10826070" y="794364"/>
            <a:ext cx="730930" cy="730930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magnifying-glass_118228">
            <a:extLst>
              <a:ext uri="{FF2B5EF4-FFF2-40B4-BE49-F238E27FC236}">
                <a16:creationId xmlns:a16="http://schemas.microsoft.com/office/drawing/2014/main" id="{6DA60F9C-078C-4D52-A9E3-F66C7ED674E2}"/>
              </a:ext>
            </a:extLst>
          </p:cNvPr>
          <p:cNvSpPr>
            <a:spLocks noChangeAspect="1"/>
          </p:cNvSpPr>
          <p:nvPr/>
        </p:nvSpPr>
        <p:spPr bwMode="auto">
          <a:xfrm>
            <a:off x="10995539" y="960675"/>
            <a:ext cx="354373" cy="375373"/>
          </a:xfrm>
          <a:custGeom>
            <a:avLst/>
            <a:gdLst>
              <a:gd name="connsiteX0" fmla="*/ 431860 w 572779"/>
              <a:gd name="connsiteY0" fmla="*/ 370398 h 606722"/>
              <a:gd name="connsiteX1" fmla="*/ 487677 w 572779"/>
              <a:gd name="connsiteY1" fmla="*/ 370398 h 606722"/>
              <a:gd name="connsiteX2" fmla="*/ 487677 w 572779"/>
              <a:gd name="connsiteY2" fmla="*/ 389027 h 606722"/>
              <a:gd name="connsiteX3" fmla="*/ 431860 w 572779"/>
              <a:gd name="connsiteY3" fmla="*/ 389027 h 606722"/>
              <a:gd name="connsiteX4" fmla="*/ 431860 w 572779"/>
              <a:gd name="connsiteY4" fmla="*/ 341960 h 606722"/>
              <a:gd name="connsiteX5" fmla="*/ 526135 w 572779"/>
              <a:gd name="connsiteY5" fmla="*/ 341960 h 606722"/>
              <a:gd name="connsiteX6" fmla="*/ 526135 w 572779"/>
              <a:gd name="connsiteY6" fmla="*/ 360589 h 606722"/>
              <a:gd name="connsiteX7" fmla="*/ 431860 w 572779"/>
              <a:gd name="connsiteY7" fmla="*/ 360589 h 606722"/>
              <a:gd name="connsiteX8" fmla="*/ 409591 w 572779"/>
              <a:gd name="connsiteY8" fmla="*/ 310982 h 606722"/>
              <a:gd name="connsiteX9" fmla="*/ 422757 w 572779"/>
              <a:gd name="connsiteY9" fmla="*/ 324136 h 606722"/>
              <a:gd name="connsiteX10" fmla="*/ 363955 w 572779"/>
              <a:gd name="connsiteY10" fmla="*/ 382888 h 606722"/>
              <a:gd name="connsiteX11" fmla="*/ 328905 w 572779"/>
              <a:gd name="connsiteY11" fmla="*/ 347868 h 606722"/>
              <a:gd name="connsiteX12" fmla="*/ 342071 w 572779"/>
              <a:gd name="connsiteY12" fmla="*/ 334713 h 606722"/>
              <a:gd name="connsiteX13" fmla="*/ 363955 w 572779"/>
              <a:gd name="connsiteY13" fmla="*/ 356667 h 606722"/>
              <a:gd name="connsiteX14" fmla="*/ 431860 w 572779"/>
              <a:gd name="connsiteY14" fmla="*/ 276334 h 606722"/>
              <a:gd name="connsiteX15" fmla="*/ 487677 w 572779"/>
              <a:gd name="connsiteY15" fmla="*/ 276334 h 606722"/>
              <a:gd name="connsiteX16" fmla="*/ 487677 w 572779"/>
              <a:gd name="connsiteY16" fmla="*/ 294893 h 606722"/>
              <a:gd name="connsiteX17" fmla="*/ 431860 w 572779"/>
              <a:gd name="connsiteY17" fmla="*/ 294893 h 606722"/>
              <a:gd name="connsiteX18" fmla="*/ 431860 w 572779"/>
              <a:gd name="connsiteY18" fmla="*/ 249026 h 606722"/>
              <a:gd name="connsiteX19" fmla="*/ 526135 w 572779"/>
              <a:gd name="connsiteY19" fmla="*/ 249026 h 606722"/>
              <a:gd name="connsiteX20" fmla="*/ 526135 w 572779"/>
              <a:gd name="connsiteY20" fmla="*/ 267585 h 606722"/>
              <a:gd name="connsiteX21" fmla="*/ 431860 w 572779"/>
              <a:gd name="connsiteY21" fmla="*/ 267585 h 606722"/>
              <a:gd name="connsiteX22" fmla="*/ 409591 w 572779"/>
              <a:gd name="connsiteY22" fmla="*/ 216142 h 606722"/>
              <a:gd name="connsiteX23" fmla="*/ 422757 w 572779"/>
              <a:gd name="connsiteY23" fmla="*/ 229296 h 606722"/>
              <a:gd name="connsiteX24" fmla="*/ 363955 w 572779"/>
              <a:gd name="connsiteY24" fmla="*/ 288048 h 606722"/>
              <a:gd name="connsiteX25" fmla="*/ 328905 w 572779"/>
              <a:gd name="connsiteY25" fmla="*/ 253028 h 606722"/>
              <a:gd name="connsiteX26" fmla="*/ 342071 w 572779"/>
              <a:gd name="connsiteY26" fmla="*/ 239873 h 606722"/>
              <a:gd name="connsiteX27" fmla="*/ 363955 w 572779"/>
              <a:gd name="connsiteY27" fmla="*/ 261739 h 606722"/>
              <a:gd name="connsiteX28" fmla="*/ 431860 w 572779"/>
              <a:gd name="connsiteY28" fmla="*/ 182130 h 606722"/>
              <a:gd name="connsiteX29" fmla="*/ 487677 w 572779"/>
              <a:gd name="connsiteY29" fmla="*/ 182130 h 606722"/>
              <a:gd name="connsiteX30" fmla="*/ 487677 w 572779"/>
              <a:gd name="connsiteY30" fmla="*/ 200689 h 606722"/>
              <a:gd name="connsiteX31" fmla="*/ 431860 w 572779"/>
              <a:gd name="connsiteY31" fmla="*/ 200689 h 606722"/>
              <a:gd name="connsiteX32" fmla="*/ 431860 w 572779"/>
              <a:gd name="connsiteY32" fmla="*/ 152421 h 606722"/>
              <a:gd name="connsiteX33" fmla="*/ 526135 w 572779"/>
              <a:gd name="connsiteY33" fmla="*/ 152421 h 606722"/>
              <a:gd name="connsiteX34" fmla="*/ 526135 w 572779"/>
              <a:gd name="connsiteY34" fmla="*/ 170980 h 606722"/>
              <a:gd name="connsiteX35" fmla="*/ 431860 w 572779"/>
              <a:gd name="connsiteY35" fmla="*/ 170980 h 606722"/>
              <a:gd name="connsiteX36" fmla="*/ 409591 w 572779"/>
              <a:gd name="connsiteY36" fmla="*/ 121302 h 606722"/>
              <a:gd name="connsiteX37" fmla="*/ 422757 w 572779"/>
              <a:gd name="connsiteY37" fmla="*/ 134456 h 606722"/>
              <a:gd name="connsiteX38" fmla="*/ 363955 w 572779"/>
              <a:gd name="connsiteY38" fmla="*/ 193208 h 606722"/>
              <a:gd name="connsiteX39" fmla="*/ 328905 w 572779"/>
              <a:gd name="connsiteY39" fmla="*/ 158188 h 606722"/>
              <a:gd name="connsiteX40" fmla="*/ 342071 w 572779"/>
              <a:gd name="connsiteY40" fmla="*/ 145033 h 606722"/>
              <a:gd name="connsiteX41" fmla="*/ 363955 w 572779"/>
              <a:gd name="connsiteY41" fmla="*/ 166899 h 606722"/>
              <a:gd name="connsiteX42" fmla="*/ 306728 w 572779"/>
              <a:gd name="connsiteY42" fmla="*/ 103979 h 606722"/>
              <a:gd name="connsiteX43" fmla="*/ 306728 w 572779"/>
              <a:gd name="connsiteY43" fmla="*/ 436357 h 606722"/>
              <a:gd name="connsiteX44" fmla="*/ 554176 w 572779"/>
              <a:gd name="connsiteY44" fmla="*/ 436357 h 606722"/>
              <a:gd name="connsiteX45" fmla="*/ 554176 w 572779"/>
              <a:gd name="connsiteY45" fmla="*/ 103979 h 606722"/>
              <a:gd name="connsiteX46" fmla="*/ 249940 w 572779"/>
              <a:gd name="connsiteY46" fmla="*/ 18574 h 606722"/>
              <a:gd name="connsiteX47" fmla="*/ 69249 w 572779"/>
              <a:gd name="connsiteY47" fmla="*/ 198982 h 606722"/>
              <a:gd name="connsiteX48" fmla="*/ 69249 w 572779"/>
              <a:gd name="connsiteY48" fmla="*/ 200315 h 606722"/>
              <a:gd name="connsiteX49" fmla="*/ 24834 w 572779"/>
              <a:gd name="connsiteY49" fmla="*/ 350951 h 606722"/>
              <a:gd name="connsiteX50" fmla="*/ 69249 w 572779"/>
              <a:gd name="connsiteY50" fmla="*/ 350951 h 606722"/>
              <a:gd name="connsiteX51" fmla="*/ 69249 w 572779"/>
              <a:gd name="connsiteY51" fmla="*/ 429691 h 606722"/>
              <a:gd name="connsiteX52" fmla="*/ 123368 w 572779"/>
              <a:gd name="connsiteY52" fmla="*/ 483725 h 606722"/>
              <a:gd name="connsiteX53" fmla="*/ 249762 w 572779"/>
              <a:gd name="connsiteY53" fmla="*/ 483725 h 606722"/>
              <a:gd name="connsiteX54" fmla="*/ 249762 w 572779"/>
              <a:gd name="connsiteY54" fmla="*/ 588148 h 606722"/>
              <a:gd name="connsiteX55" fmla="*/ 430630 w 572779"/>
              <a:gd name="connsiteY55" fmla="*/ 588148 h 606722"/>
              <a:gd name="connsiteX56" fmla="*/ 430630 w 572779"/>
              <a:gd name="connsiteY56" fmla="*/ 454931 h 606722"/>
              <a:gd name="connsiteX57" fmla="*/ 288125 w 572779"/>
              <a:gd name="connsiteY57" fmla="*/ 454931 h 606722"/>
              <a:gd name="connsiteX58" fmla="*/ 288125 w 572779"/>
              <a:gd name="connsiteY58" fmla="*/ 85405 h 606722"/>
              <a:gd name="connsiteX59" fmla="*/ 390308 w 572779"/>
              <a:gd name="connsiteY59" fmla="*/ 85405 h 606722"/>
              <a:gd name="connsiteX60" fmla="*/ 249940 w 572779"/>
              <a:gd name="connsiteY60" fmla="*/ 18574 h 606722"/>
              <a:gd name="connsiteX61" fmla="*/ 249940 w 572779"/>
              <a:gd name="connsiteY61" fmla="*/ 0 h 606722"/>
              <a:gd name="connsiteX62" fmla="*/ 413540 w 572779"/>
              <a:gd name="connsiteY62" fmla="*/ 85405 h 606722"/>
              <a:gd name="connsiteX63" fmla="*/ 572779 w 572779"/>
              <a:gd name="connsiteY63" fmla="*/ 85405 h 606722"/>
              <a:gd name="connsiteX64" fmla="*/ 572779 w 572779"/>
              <a:gd name="connsiteY64" fmla="*/ 454931 h 606722"/>
              <a:gd name="connsiteX65" fmla="*/ 449233 w 572779"/>
              <a:gd name="connsiteY65" fmla="*/ 454931 h 606722"/>
              <a:gd name="connsiteX66" fmla="*/ 449233 w 572779"/>
              <a:gd name="connsiteY66" fmla="*/ 606722 h 606722"/>
              <a:gd name="connsiteX67" fmla="*/ 231159 w 572779"/>
              <a:gd name="connsiteY67" fmla="*/ 606722 h 606722"/>
              <a:gd name="connsiteX68" fmla="*/ 231159 w 572779"/>
              <a:gd name="connsiteY68" fmla="*/ 502388 h 606722"/>
              <a:gd name="connsiteX69" fmla="*/ 123368 w 572779"/>
              <a:gd name="connsiteY69" fmla="*/ 502388 h 606722"/>
              <a:gd name="connsiteX70" fmla="*/ 50646 w 572779"/>
              <a:gd name="connsiteY70" fmla="*/ 429691 h 606722"/>
              <a:gd name="connsiteX71" fmla="*/ 50646 w 572779"/>
              <a:gd name="connsiteY71" fmla="*/ 369525 h 606722"/>
              <a:gd name="connsiteX72" fmla="*/ 0 w 572779"/>
              <a:gd name="connsiteY72" fmla="*/ 369525 h 606722"/>
              <a:gd name="connsiteX73" fmla="*/ 50646 w 572779"/>
              <a:gd name="connsiteY73" fmla="*/ 197649 h 606722"/>
              <a:gd name="connsiteX74" fmla="*/ 249940 w 572779"/>
              <a:gd name="connsiteY74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572779" h="606722">
                <a:moveTo>
                  <a:pt x="431860" y="370398"/>
                </a:moveTo>
                <a:lnTo>
                  <a:pt x="487677" y="370398"/>
                </a:lnTo>
                <a:lnTo>
                  <a:pt x="487677" y="389027"/>
                </a:lnTo>
                <a:lnTo>
                  <a:pt x="431860" y="389027"/>
                </a:lnTo>
                <a:close/>
                <a:moveTo>
                  <a:pt x="431860" y="341960"/>
                </a:moveTo>
                <a:lnTo>
                  <a:pt x="526135" y="341960"/>
                </a:lnTo>
                <a:lnTo>
                  <a:pt x="526135" y="360589"/>
                </a:lnTo>
                <a:lnTo>
                  <a:pt x="431860" y="360589"/>
                </a:lnTo>
                <a:close/>
                <a:moveTo>
                  <a:pt x="409591" y="310982"/>
                </a:moveTo>
                <a:lnTo>
                  <a:pt x="422757" y="324136"/>
                </a:lnTo>
                <a:lnTo>
                  <a:pt x="363955" y="382888"/>
                </a:lnTo>
                <a:lnTo>
                  <a:pt x="328905" y="347868"/>
                </a:lnTo>
                <a:lnTo>
                  <a:pt x="342071" y="334713"/>
                </a:lnTo>
                <a:lnTo>
                  <a:pt x="363955" y="356667"/>
                </a:lnTo>
                <a:close/>
                <a:moveTo>
                  <a:pt x="431860" y="276334"/>
                </a:moveTo>
                <a:lnTo>
                  <a:pt x="487677" y="276334"/>
                </a:lnTo>
                <a:lnTo>
                  <a:pt x="487677" y="294893"/>
                </a:lnTo>
                <a:lnTo>
                  <a:pt x="431860" y="294893"/>
                </a:lnTo>
                <a:close/>
                <a:moveTo>
                  <a:pt x="431860" y="249026"/>
                </a:moveTo>
                <a:lnTo>
                  <a:pt x="526135" y="249026"/>
                </a:lnTo>
                <a:lnTo>
                  <a:pt x="526135" y="267585"/>
                </a:lnTo>
                <a:lnTo>
                  <a:pt x="431860" y="267585"/>
                </a:lnTo>
                <a:close/>
                <a:moveTo>
                  <a:pt x="409591" y="216142"/>
                </a:moveTo>
                <a:lnTo>
                  <a:pt x="422757" y="229296"/>
                </a:lnTo>
                <a:lnTo>
                  <a:pt x="363955" y="288048"/>
                </a:lnTo>
                <a:lnTo>
                  <a:pt x="328905" y="253028"/>
                </a:lnTo>
                <a:lnTo>
                  <a:pt x="342071" y="239873"/>
                </a:lnTo>
                <a:lnTo>
                  <a:pt x="363955" y="261739"/>
                </a:lnTo>
                <a:close/>
                <a:moveTo>
                  <a:pt x="431860" y="182130"/>
                </a:moveTo>
                <a:lnTo>
                  <a:pt x="487677" y="182130"/>
                </a:lnTo>
                <a:lnTo>
                  <a:pt x="487677" y="200689"/>
                </a:lnTo>
                <a:lnTo>
                  <a:pt x="431860" y="200689"/>
                </a:lnTo>
                <a:close/>
                <a:moveTo>
                  <a:pt x="431860" y="152421"/>
                </a:moveTo>
                <a:lnTo>
                  <a:pt x="526135" y="152421"/>
                </a:lnTo>
                <a:lnTo>
                  <a:pt x="526135" y="170980"/>
                </a:lnTo>
                <a:lnTo>
                  <a:pt x="431860" y="170980"/>
                </a:lnTo>
                <a:close/>
                <a:moveTo>
                  <a:pt x="409591" y="121302"/>
                </a:moveTo>
                <a:lnTo>
                  <a:pt x="422757" y="134456"/>
                </a:lnTo>
                <a:lnTo>
                  <a:pt x="363955" y="193208"/>
                </a:lnTo>
                <a:lnTo>
                  <a:pt x="328905" y="158188"/>
                </a:lnTo>
                <a:lnTo>
                  <a:pt x="342071" y="145033"/>
                </a:lnTo>
                <a:lnTo>
                  <a:pt x="363955" y="166899"/>
                </a:lnTo>
                <a:close/>
                <a:moveTo>
                  <a:pt x="306728" y="103979"/>
                </a:moveTo>
                <a:lnTo>
                  <a:pt x="306728" y="436357"/>
                </a:lnTo>
                <a:lnTo>
                  <a:pt x="554176" y="436357"/>
                </a:lnTo>
                <a:lnTo>
                  <a:pt x="554176" y="103979"/>
                </a:lnTo>
                <a:close/>
                <a:moveTo>
                  <a:pt x="249940" y="18574"/>
                </a:moveTo>
                <a:cubicBezTo>
                  <a:pt x="150338" y="18574"/>
                  <a:pt x="69249" y="99535"/>
                  <a:pt x="69249" y="198982"/>
                </a:cubicBezTo>
                <a:lnTo>
                  <a:pt x="69249" y="200315"/>
                </a:lnTo>
                <a:lnTo>
                  <a:pt x="24834" y="350951"/>
                </a:lnTo>
                <a:lnTo>
                  <a:pt x="69249" y="350951"/>
                </a:lnTo>
                <a:lnTo>
                  <a:pt x="69249" y="429691"/>
                </a:lnTo>
                <a:cubicBezTo>
                  <a:pt x="69249" y="459552"/>
                  <a:pt x="93549" y="483725"/>
                  <a:pt x="123368" y="483725"/>
                </a:cubicBezTo>
                <a:lnTo>
                  <a:pt x="249762" y="483725"/>
                </a:lnTo>
                <a:lnTo>
                  <a:pt x="249762" y="588148"/>
                </a:lnTo>
                <a:lnTo>
                  <a:pt x="430630" y="588148"/>
                </a:lnTo>
                <a:lnTo>
                  <a:pt x="430630" y="454931"/>
                </a:lnTo>
                <a:lnTo>
                  <a:pt x="288125" y="454931"/>
                </a:lnTo>
                <a:lnTo>
                  <a:pt x="288125" y="85405"/>
                </a:lnTo>
                <a:lnTo>
                  <a:pt x="390308" y="85405"/>
                </a:lnTo>
                <a:cubicBezTo>
                  <a:pt x="356129" y="43280"/>
                  <a:pt x="304859" y="18574"/>
                  <a:pt x="249940" y="18574"/>
                </a:cubicBezTo>
                <a:close/>
                <a:moveTo>
                  <a:pt x="249940" y="0"/>
                </a:moveTo>
                <a:cubicBezTo>
                  <a:pt x="315451" y="0"/>
                  <a:pt x="376245" y="31816"/>
                  <a:pt x="413540" y="85405"/>
                </a:cubicBezTo>
                <a:lnTo>
                  <a:pt x="572779" y="85405"/>
                </a:lnTo>
                <a:lnTo>
                  <a:pt x="572779" y="454931"/>
                </a:lnTo>
                <a:lnTo>
                  <a:pt x="449233" y="454931"/>
                </a:lnTo>
                <a:lnTo>
                  <a:pt x="449233" y="606722"/>
                </a:lnTo>
                <a:lnTo>
                  <a:pt x="231159" y="606722"/>
                </a:lnTo>
                <a:lnTo>
                  <a:pt x="231159" y="502388"/>
                </a:lnTo>
                <a:lnTo>
                  <a:pt x="123368" y="502388"/>
                </a:lnTo>
                <a:cubicBezTo>
                  <a:pt x="83224" y="502388"/>
                  <a:pt x="50646" y="469772"/>
                  <a:pt x="50646" y="429691"/>
                </a:cubicBezTo>
                <a:lnTo>
                  <a:pt x="50646" y="369525"/>
                </a:lnTo>
                <a:lnTo>
                  <a:pt x="0" y="369525"/>
                </a:lnTo>
                <a:lnTo>
                  <a:pt x="50646" y="197649"/>
                </a:lnTo>
                <a:cubicBezTo>
                  <a:pt x="51358" y="88515"/>
                  <a:pt x="140457" y="0"/>
                  <a:pt x="2499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20B5059-0B15-4CC0-B638-850BA4A0066A}"/>
              </a:ext>
            </a:extLst>
          </p:cNvPr>
          <p:cNvSpPr/>
          <p:nvPr/>
        </p:nvSpPr>
        <p:spPr>
          <a:xfrm>
            <a:off x="8331200" y="1638261"/>
            <a:ext cx="3213100" cy="108000"/>
          </a:xfrm>
          <a:prstGeom prst="rect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133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130648" y="67855"/>
            <a:ext cx="161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研究意义</a:t>
            </a:r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F8BA36C2-698A-4460-B876-89A9AEAC9907}"/>
              </a:ext>
            </a:extLst>
          </p:cNvPr>
          <p:cNvSpPr/>
          <p:nvPr/>
        </p:nvSpPr>
        <p:spPr>
          <a:xfrm rot="16200000">
            <a:off x="8772672" y="1623211"/>
            <a:ext cx="3061744" cy="2150147"/>
          </a:xfrm>
          <a:custGeom>
            <a:avLst/>
            <a:gdLst>
              <a:gd name="connsiteX0" fmla="*/ 3061744 w 3061744"/>
              <a:gd name="connsiteY0" fmla="*/ 315872 h 2150147"/>
              <a:gd name="connsiteX1" fmla="*/ 2745872 w 3061744"/>
              <a:gd name="connsiteY1" fmla="*/ 631744 h 2150147"/>
              <a:gd name="connsiteX2" fmla="*/ 2436417 w 3061744"/>
              <a:gd name="connsiteY2" fmla="*/ 379532 h 2150147"/>
              <a:gd name="connsiteX3" fmla="*/ 2435027 w 3061744"/>
              <a:gd name="connsiteY3" fmla="*/ 365747 h 2150147"/>
              <a:gd name="connsiteX4" fmla="*/ 2150147 w 3061744"/>
              <a:gd name="connsiteY4" fmla="*/ 365746 h 2150147"/>
              <a:gd name="connsiteX5" fmla="*/ 2150147 w 3061744"/>
              <a:gd name="connsiteY5" fmla="*/ 2057777 h 2150147"/>
              <a:gd name="connsiteX6" fmla="*/ 2057777 w 3061744"/>
              <a:gd name="connsiteY6" fmla="*/ 2150147 h 2150147"/>
              <a:gd name="connsiteX7" fmla="*/ 92370 w 3061744"/>
              <a:gd name="connsiteY7" fmla="*/ 2150146 h 2150147"/>
              <a:gd name="connsiteX8" fmla="*/ 0 w 3061744"/>
              <a:gd name="connsiteY8" fmla="*/ 2057776 h 2150147"/>
              <a:gd name="connsiteX9" fmla="*/ 0 w 3061744"/>
              <a:gd name="connsiteY9" fmla="*/ 1148789 h 2150147"/>
              <a:gd name="connsiteX10" fmla="*/ 174386 w 3061744"/>
              <a:gd name="connsiteY10" fmla="*/ 1148789 h 2150147"/>
              <a:gd name="connsiteX11" fmla="*/ 176441 w 3061744"/>
              <a:gd name="connsiteY11" fmla="*/ 1169164 h 2150147"/>
              <a:gd name="connsiteX12" fmla="*/ 633829 w 3061744"/>
              <a:gd name="connsiteY12" fmla="*/ 1541947 h 2150147"/>
              <a:gd name="connsiteX13" fmla="*/ 1100704 w 3061744"/>
              <a:gd name="connsiteY13" fmla="*/ 1075073 h 2150147"/>
              <a:gd name="connsiteX14" fmla="*/ 633829 w 3061744"/>
              <a:gd name="connsiteY14" fmla="*/ 608197 h 2150147"/>
              <a:gd name="connsiteX15" fmla="*/ 176441 w 3061744"/>
              <a:gd name="connsiteY15" fmla="*/ 980981 h 2150147"/>
              <a:gd name="connsiteX16" fmla="*/ 174386 w 3061744"/>
              <a:gd name="connsiteY16" fmla="*/ 1001355 h 2150147"/>
              <a:gd name="connsiteX17" fmla="*/ 0 w 3061744"/>
              <a:gd name="connsiteY17" fmla="*/ 1001355 h 2150147"/>
              <a:gd name="connsiteX18" fmla="*/ 0 w 3061744"/>
              <a:gd name="connsiteY18" fmla="*/ 92370 h 2150147"/>
              <a:gd name="connsiteX19" fmla="*/ 92370 w 3061744"/>
              <a:gd name="connsiteY19" fmla="*/ 0 h 2150147"/>
              <a:gd name="connsiteX20" fmla="*/ 2057777 w 3061744"/>
              <a:gd name="connsiteY20" fmla="*/ 0 h 2150147"/>
              <a:gd name="connsiteX21" fmla="*/ 2150147 w 3061744"/>
              <a:gd name="connsiteY21" fmla="*/ 92370 h 2150147"/>
              <a:gd name="connsiteX22" fmla="*/ 2150147 w 3061744"/>
              <a:gd name="connsiteY22" fmla="*/ 265997 h 2150147"/>
              <a:gd name="connsiteX23" fmla="*/ 2435027 w 3061744"/>
              <a:gd name="connsiteY23" fmla="*/ 265998 h 2150147"/>
              <a:gd name="connsiteX24" fmla="*/ 2436417 w 3061744"/>
              <a:gd name="connsiteY24" fmla="*/ 252213 h 2150147"/>
              <a:gd name="connsiteX25" fmla="*/ 2745872 w 3061744"/>
              <a:gd name="connsiteY25" fmla="*/ 0 h 2150147"/>
              <a:gd name="connsiteX26" fmla="*/ 3061744 w 3061744"/>
              <a:gd name="connsiteY26" fmla="*/ 315872 h 215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61744" h="2150147">
                <a:moveTo>
                  <a:pt x="3061744" y="315872"/>
                </a:moveTo>
                <a:cubicBezTo>
                  <a:pt x="3061744" y="490323"/>
                  <a:pt x="2920323" y="631744"/>
                  <a:pt x="2745872" y="631744"/>
                </a:cubicBezTo>
                <a:cubicBezTo>
                  <a:pt x="2593228" y="631744"/>
                  <a:pt x="2465871" y="523469"/>
                  <a:pt x="2436417" y="379532"/>
                </a:cubicBezTo>
                <a:lnTo>
                  <a:pt x="2435027" y="365747"/>
                </a:lnTo>
                <a:lnTo>
                  <a:pt x="2150147" y="365746"/>
                </a:lnTo>
                <a:lnTo>
                  <a:pt x="2150147" y="2057777"/>
                </a:lnTo>
                <a:cubicBezTo>
                  <a:pt x="2150147" y="2108792"/>
                  <a:pt x="2108792" y="2150147"/>
                  <a:pt x="2057777" y="2150147"/>
                </a:cubicBezTo>
                <a:lnTo>
                  <a:pt x="92370" y="2150146"/>
                </a:lnTo>
                <a:cubicBezTo>
                  <a:pt x="41355" y="2150146"/>
                  <a:pt x="0" y="2108791"/>
                  <a:pt x="0" y="2057776"/>
                </a:cubicBezTo>
                <a:lnTo>
                  <a:pt x="0" y="1148789"/>
                </a:lnTo>
                <a:lnTo>
                  <a:pt x="174386" y="1148789"/>
                </a:lnTo>
                <a:lnTo>
                  <a:pt x="176441" y="1169164"/>
                </a:lnTo>
                <a:cubicBezTo>
                  <a:pt x="219974" y="1381910"/>
                  <a:pt x="408214" y="1541947"/>
                  <a:pt x="633829" y="1541947"/>
                </a:cubicBezTo>
                <a:cubicBezTo>
                  <a:pt x="891676" y="1541947"/>
                  <a:pt x="1100704" y="1332920"/>
                  <a:pt x="1100704" y="1075073"/>
                </a:cubicBezTo>
                <a:cubicBezTo>
                  <a:pt x="1100704" y="817225"/>
                  <a:pt x="891676" y="608197"/>
                  <a:pt x="633829" y="608197"/>
                </a:cubicBezTo>
                <a:cubicBezTo>
                  <a:pt x="408214" y="608197"/>
                  <a:pt x="219974" y="768233"/>
                  <a:pt x="176441" y="980981"/>
                </a:cubicBezTo>
                <a:lnTo>
                  <a:pt x="174386" y="1001355"/>
                </a:lnTo>
                <a:lnTo>
                  <a:pt x="0" y="1001355"/>
                </a:lnTo>
                <a:lnTo>
                  <a:pt x="0" y="92370"/>
                </a:lnTo>
                <a:cubicBezTo>
                  <a:pt x="0" y="41355"/>
                  <a:pt x="41355" y="0"/>
                  <a:pt x="92370" y="0"/>
                </a:cubicBezTo>
                <a:lnTo>
                  <a:pt x="2057777" y="0"/>
                </a:lnTo>
                <a:cubicBezTo>
                  <a:pt x="2108792" y="0"/>
                  <a:pt x="2150147" y="41355"/>
                  <a:pt x="2150147" y="92370"/>
                </a:cubicBezTo>
                <a:lnTo>
                  <a:pt x="2150147" y="265997"/>
                </a:lnTo>
                <a:lnTo>
                  <a:pt x="2435027" y="265998"/>
                </a:lnTo>
                <a:lnTo>
                  <a:pt x="2436417" y="252213"/>
                </a:lnTo>
                <a:cubicBezTo>
                  <a:pt x="2465871" y="108275"/>
                  <a:pt x="2593228" y="0"/>
                  <a:pt x="2745872" y="0"/>
                </a:cubicBezTo>
                <a:cubicBezTo>
                  <a:pt x="2920323" y="0"/>
                  <a:pt x="3061744" y="141421"/>
                  <a:pt x="3061744" y="315872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8" name="任意多边形: 形状 27">
            <a:extLst>
              <a:ext uri="{FF2B5EF4-FFF2-40B4-BE49-F238E27FC236}">
                <a16:creationId xmlns:a16="http://schemas.microsoft.com/office/drawing/2014/main" id="{4D6D1D0A-FDD6-483F-BED6-46F51419A431}"/>
              </a:ext>
            </a:extLst>
          </p:cNvPr>
          <p:cNvSpPr/>
          <p:nvPr/>
        </p:nvSpPr>
        <p:spPr>
          <a:xfrm rot="16200000">
            <a:off x="5978865" y="1623211"/>
            <a:ext cx="3061744" cy="2150147"/>
          </a:xfrm>
          <a:custGeom>
            <a:avLst/>
            <a:gdLst>
              <a:gd name="connsiteX0" fmla="*/ 3061744 w 3061744"/>
              <a:gd name="connsiteY0" fmla="*/ 315872 h 2150147"/>
              <a:gd name="connsiteX1" fmla="*/ 2745872 w 3061744"/>
              <a:gd name="connsiteY1" fmla="*/ 631744 h 2150147"/>
              <a:gd name="connsiteX2" fmla="*/ 2436417 w 3061744"/>
              <a:gd name="connsiteY2" fmla="*/ 379532 h 2150147"/>
              <a:gd name="connsiteX3" fmla="*/ 2435027 w 3061744"/>
              <a:gd name="connsiteY3" fmla="*/ 365747 h 2150147"/>
              <a:gd name="connsiteX4" fmla="*/ 2150147 w 3061744"/>
              <a:gd name="connsiteY4" fmla="*/ 365746 h 2150147"/>
              <a:gd name="connsiteX5" fmla="*/ 2150147 w 3061744"/>
              <a:gd name="connsiteY5" fmla="*/ 2057777 h 2150147"/>
              <a:gd name="connsiteX6" fmla="*/ 2057777 w 3061744"/>
              <a:gd name="connsiteY6" fmla="*/ 2150147 h 2150147"/>
              <a:gd name="connsiteX7" fmla="*/ 92370 w 3061744"/>
              <a:gd name="connsiteY7" fmla="*/ 2150146 h 2150147"/>
              <a:gd name="connsiteX8" fmla="*/ 0 w 3061744"/>
              <a:gd name="connsiteY8" fmla="*/ 2057776 h 2150147"/>
              <a:gd name="connsiteX9" fmla="*/ 0 w 3061744"/>
              <a:gd name="connsiteY9" fmla="*/ 1148789 h 2150147"/>
              <a:gd name="connsiteX10" fmla="*/ 174386 w 3061744"/>
              <a:gd name="connsiteY10" fmla="*/ 1148789 h 2150147"/>
              <a:gd name="connsiteX11" fmla="*/ 176441 w 3061744"/>
              <a:gd name="connsiteY11" fmla="*/ 1169164 h 2150147"/>
              <a:gd name="connsiteX12" fmla="*/ 633829 w 3061744"/>
              <a:gd name="connsiteY12" fmla="*/ 1541947 h 2150147"/>
              <a:gd name="connsiteX13" fmla="*/ 1100704 w 3061744"/>
              <a:gd name="connsiteY13" fmla="*/ 1075073 h 2150147"/>
              <a:gd name="connsiteX14" fmla="*/ 633829 w 3061744"/>
              <a:gd name="connsiteY14" fmla="*/ 608197 h 2150147"/>
              <a:gd name="connsiteX15" fmla="*/ 176441 w 3061744"/>
              <a:gd name="connsiteY15" fmla="*/ 980981 h 2150147"/>
              <a:gd name="connsiteX16" fmla="*/ 174386 w 3061744"/>
              <a:gd name="connsiteY16" fmla="*/ 1001355 h 2150147"/>
              <a:gd name="connsiteX17" fmla="*/ 0 w 3061744"/>
              <a:gd name="connsiteY17" fmla="*/ 1001355 h 2150147"/>
              <a:gd name="connsiteX18" fmla="*/ 0 w 3061744"/>
              <a:gd name="connsiteY18" fmla="*/ 92370 h 2150147"/>
              <a:gd name="connsiteX19" fmla="*/ 92370 w 3061744"/>
              <a:gd name="connsiteY19" fmla="*/ 0 h 2150147"/>
              <a:gd name="connsiteX20" fmla="*/ 2057777 w 3061744"/>
              <a:gd name="connsiteY20" fmla="*/ 0 h 2150147"/>
              <a:gd name="connsiteX21" fmla="*/ 2150147 w 3061744"/>
              <a:gd name="connsiteY21" fmla="*/ 92370 h 2150147"/>
              <a:gd name="connsiteX22" fmla="*/ 2150147 w 3061744"/>
              <a:gd name="connsiteY22" fmla="*/ 265997 h 2150147"/>
              <a:gd name="connsiteX23" fmla="*/ 2435027 w 3061744"/>
              <a:gd name="connsiteY23" fmla="*/ 265998 h 2150147"/>
              <a:gd name="connsiteX24" fmla="*/ 2436417 w 3061744"/>
              <a:gd name="connsiteY24" fmla="*/ 252213 h 2150147"/>
              <a:gd name="connsiteX25" fmla="*/ 2745872 w 3061744"/>
              <a:gd name="connsiteY25" fmla="*/ 0 h 2150147"/>
              <a:gd name="connsiteX26" fmla="*/ 3061744 w 3061744"/>
              <a:gd name="connsiteY26" fmla="*/ 315872 h 215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61744" h="2150147">
                <a:moveTo>
                  <a:pt x="3061744" y="315872"/>
                </a:moveTo>
                <a:cubicBezTo>
                  <a:pt x="3061744" y="490323"/>
                  <a:pt x="2920323" y="631744"/>
                  <a:pt x="2745872" y="631744"/>
                </a:cubicBezTo>
                <a:cubicBezTo>
                  <a:pt x="2593228" y="631744"/>
                  <a:pt x="2465871" y="523469"/>
                  <a:pt x="2436417" y="379532"/>
                </a:cubicBezTo>
                <a:lnTo>
                  <a:pt x="2435027" y="365747"/>
                </a:lnTo>
                <a:lnTo>
                  <a:pt x="2150147" y="365746"/>
                </a:lnTo>
                <a:lnTo>
                  <a:pt x="2150147" y="2057777"/>
                </a:lnTo>
                <a:cubicBezTo>
                  <a:pt x="2150147" y="2108792"/>
                  <a:pt x="2108792" y="2150147"/>
                  <a:pt x="2057777" y="2150147"/>
                </a:cubicBezTo>
                <a:lnTo>
                  <a:pt x="92370" y="2150146"/>
                </a:lnTo>
                <a:cubicBezTo>
                  <a:pt x="41355" y="2150146"/>
                  <a:pt x="0" y="2108791"/>
                  <a:pt x="0" y="2057776"/>
                </a:cubicBezTo>
                <a:lnTo>
                  <a:pt x="0" y="1148789"/>
                </a:lnTo>
                <a:lnTo>
                  <a:pt x="174386" y="1148789"/>
                </a:lnTo>
                <a:lnTo>
                  <a:pt x="176441" y="1169164"/>
                </a:lnTo>
                <a:cubicBezTo>
                  <a:pt x="219974" y="1381910"/>
                  <a:pt x="408214" y="1541947"/>
                  <a:pt x="633829" y="1541947"/>
                </a:cubicBezTo>
                <a:cubicBezTo>
                  <a:pt x="891676" y="1541947"/>
                  <a:pt x="1100704" y="1332920"/>
                  <a:pt x="1100704" y="1075073"/>
                </a:cubicBezTo>
                <a:cubicBezTo>
                  <a:pt x="1100704" y="817225"/>
                  <a:pt x="891676" y="608197"/>
                  <a:pt x="633829" y="608197"/>
                </a:cubicBezTo>
                <a:cubicBezTo>
                  <a:pt x="408214" y="608197"/>
                  <a:pt x="219974" y="768233"/>
                  <a:pt x="176441" y="980981"/>
                </a:cubicBezTo>
                <a:lnTo>
                  <a:pt x="174386" y="1001355"/>
                </a:lnTo>
                <a:lnTo>
                  <a:pt x="0" y="1001355"/>
                </a:lnTo>
                <a:lnTo>
                  <a:pt x="0" y="92370"/>
                </a:lnTo>
                <a:cubicBezTo>
                  <a:pt x="0" y="41355"/>
                  <a:pt x="41355" y="0"/>
                  <a:pt x="92370" y="0"/>
                </a:cubicBezTo>
                <a:lnTo>
                  <a:pt x="2057777" y="0"/>
                </a:lnTo>
                <a:cubicBezTo>
                  <a:pt x="2108792" y="0"/>
                  <a:pt x="2150147" y="41355"/>
                  <a:pt x="2150147" y="92370"/>
                </a:cubicBezTo>
                <a:lnTo>
                  <a:pt x="2150147" y="265997"/>
                </a:lnTo>
                <a:lnTo>
                  <a:pt x="2435027" y="265998"/>
                </a:lnTo>
                <a:lnTo>
                  <a:pt x="2436417" y="252213"/>
                </a:lnTo>
                <a:cubicBezTo>
                  <a:pt x="2465871" y="108275"/>
                  <a:pt x="2593228" y="0"/>
                  <a:pt x="2745872" y="0"/>
                </a:cubicBezTo>
                <a:cubicBezTo>
                  <a:pt x="2920323" y="0"/>
                  <a:pt x="3061744" y="141421"/>
                  <a:pt x="3061744" y="315872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5742AAD7-05B1-4179-AD78-DED5D5E77E19}"/>
              </a:ext>
            </a:extLst>
          </p:cNvPr>
          <p:cNvSpPr/>
          <p:nvPr/>
        </p:nvSpPr>
        <p:spPr>
          <a:xfrm rot="16200000">
            <a:off x="3185059" y="1623211"/>
            <a:ext cx="3061744" cy="2150147"/>
          </a:xfrm>
          <a:custGeom>
            <a:avLst/>
            <a:gdLst>
              <a:gd name="connsiteX0" fmla="*/ 3061744 w 3061744"/>
              <a:gd name="connsiteY0" fmla="*/ 315872 h 2150147"/>
              <a:gd name="connsiteX1" fmla="*/ 2745872 w 3061744"/>
              <a:gd name="connsiteY1" fmla="*/ 631744 h 2150147"/>
              <a:gd name="connsiteX2" fmla="*/ 2436417 w 3061744"/>
              <a:gd name="connsiteY2" fmla="*/ 379532 h 2150147"/>
              <a:gd name="connsiteX3" fmla="*/ 2435027 w 3061744"/>
              <a:gd name="connsiteY3" fmla="*/ 365747 h 2150147"/>
              <a:gd name="connsiteX4" fmla="*/ 2150147 w 3061744"/>
              <a:gd name="connsiteY4" fmla="*/ 365746 h 2150147"/>
              <a:gd name="connsiteX5" fmla="*/ 2150147 w 3061744"/>
              <a:gd name="connsiteY5" fmla="*/ 2057777 h 2150147"/>
              <a:gd name="connsiteX6" fmla="*/ 2057777 w 3061744"/>
              <a:gd name="connsiteY6" fmla="*/ 2150147 h 2150147"/>
              <a:gd name="connsiteX7" fmla="*/ 92370 w 3061744"/>
              <a:gd name="connsiteY7" fmla="*/ 2150146 h 2150147"/>
              <a:gd name="connsiteX8" fmla="*/ 0 w 3061744"/>
              <a:gd name="connsiteY8" fmla="*/ 2057776 h 2150147"/>
              <a:gd name="connsiteX9" fmla="*/ 0 w 3061744"/>
              <a:gd name="connsiteY9" fmla="*/ 1148789 h 2150147"/>
              <a:gd name="connsiteX10" fmla="*/ 174386 w 3061744"/>
              <a:gd name="connsiteY10" fmla="*/ 1148789 h 2150147"/>
              <a:gd name="connsiteX11" fmla="*/ 176441 w 3061744"/>
              <a:gd name="connsiteY11" fmla="*/ 1169164 h 2150147"/>
              <a:gd name="connsiteX12" fmla="*/ 633829 w 3061744"/>
              <a:gd name="connsiteY12" fmla="*/ 1541947 h 2150147"/>
              <a:gd name="connsiteX13" fmla="*/ 1100704 w 3061744"/>
              <a:gd name="connsiteY13" fmla="*/ 1075073 h 2150147"/>
              <a:gd name="connsiteX14" fmla="*/ 633829 w 3061744"/>
              <a:gd name="connsiteY14" fmla="*/ 608197 h 2150147"/>
              <a:gd name="connsiteX15" fmla="*/ 176441 w 3061744"/>
              <a:gd name="connsiteY15" fmla="*/ 980981 h 2150147"/>
              <a:gd name="connsiteX16" fmla="*/ 174386 w 3061744"/>
              <a:gd name="connsiteY16" fmla="*/ 1001355 h 2150147"/>
              <a:gd name="connsiteX17" fmla="*/ 0 w 3061744"/>
              <a:gd name="connsiteY17" fmla="*/ 1001355 h 2150147"/>
              <a:gd name="connsiteX18" fmla="*/ 0 w 3061744"/>
              <a:gd name="connsiteY18" fmla="*/ 92370 h 2150147"/>
              <a:gd name="connsiteX19" fmla="*/ 92370 w 3061744"/>
              <a:gd name="connsiteY19" fmla="*/ 0 h 2150147"/>
              <a:gd name="connsiteX20" fmla="*/ 2057777 w 3061744"/>
              <a:gd name="connsiteY20" fmla="*/ 0 h 2150147"/>
              <a:gd name="connsiteX21" fmla="*/ 2150147 w 3061744"/>
              <a:gd name="connsiteY21" fmla="*/ 92370 h 2150147"/>
              <a:gd name="connsiteX22" fmla="*/ 2150147 w 3061744"/>
              <a:gd name="connsiteY22" fmla="*/ 265997 h 2150147"/>
              <a:gd name="connsiteX23" fmla="*/ 2435027 w 3061744"/>
              <a:gd name="connsiteY23" fmla="*/ 265998 h 2150147"/>
              <a:gd name="connsiteX24" fmla="*/ 2436417 w 3061744"/>
              <a:gd name="connsiteY24" fmla="*/ 252213 h 2150147"/>
              <a:gd name="connsiteX25" fmla="*/ 2745872 w 3061744"/>
              <a:gd name="connsiteY25" fmla="*/ 0 h 2150147"/>
              <a:gd name="connsiteX26" fmla="*/ 3061744 w 3061744"/>
              <a:gd name="connsiteY26" fmla="*/ 315872 h 215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61744" h="2150147">
                <a:moveTo>
                  <a:pt x="3061744" y="315872"/>
                </a:moveTo>
                <a:cubicBezTo>
                  <a:pt x="3061744" y="490323"/>
                  <a:pt x="2920323" y="631744"/>
                  <a:pt x="2745872" y="631744"/>
                </a:cubicBezTo>
                <a:cubicBezTo>
                  <a:pt x="2593228" y="631744"/>
                  <a:pt x="2465871" y="523469"/>
                  <a:pt x="2436417" y="379532"/>
                </a:cubicBezTo>
                <a:lnTo>
                  <a:pt x="2435027" y="365747"/>
                </a:lnTo>
                <a:lnTo>
                  <a:pt x="2150147" y="365746"/>
                </a:lnTo>
                <a:lnTo>
                  <a:pt x="2150147" y="2057777"/>
                </a:lnTo>
                <a:cubicBezTo>
                  <a:pt x="2150147" y="2108792"/>
                  <a:pt x="2108792" y="2150147"/>
                  <a:pt x="2057777" y="2150147"/>
                </a:cubicBezTo>
                <a:lnTo>
                  <a:pt x="92370" y="2150146"/>
                </a:lnTo>
                <a:cubicBezTo>
                  <a:pt x="41355" y="2150146"/>
                  <a:pt x="0" y="2108791"/>
                  <a:pt x="0" y="2057776"/>
                </a:cubicBezTo>
                <a:lnTo>
                  <a:pt x="0" y="1148789"/>
                </a:lnTo>
                <a:lnTo>
                  <a:pt x="174386" y="1148789"/>
                </a:lnTo>
                <a:lnTo>
                  <a:pt x="176441" y="1169164"/>
                </a:lnTo>
                <a:cubicBezTo>
                  <a:pt x="219974" y="1381910"/>
                  <a:pt x="408214" y="1541947"/>
                  <a:pt x="633829" y="1541947"/>
                </a:cubicBezTo>
                <a:cubicBezTo>
                  <a:pt x="891676" y="1541947"/>
                  <a:pt x="1100704" y="1332920"/>
                  <a:pt x="1100704" y="1075073"/>
                </a:cubicBezTo>
                <a:cubicBezTo>
                  <a:pt x="1100704" y="817225"/>
                  <a:pt x="891676" y="608197"/>
                  <a:pt x="633829" y="608197"/>
                </a:cubicBezTo>
                <a:cubicBezTo>
                  <a:pt x="408214" y="608197"/>
                  <a:pt x="219974" y="768233"/>
                  <a:pt x="176441" y="980981"/>
                </a:cubicBezTo>
                <a:lnTo>
                  <a:pt x="174386" y="1001355"/>
                </a:lnTo>
                <a:lnTo>
                  <a:pt x="0" y="1001355"/>
                </a:lnTo>
                <a:lnTo>
                  <a:pt x="0" y="92370"/>
                </a:lnTo>
                <a:cubicBezTo>
                  <a:pt x="0" y="41355"/>
                  <a:pt x="41355" y="0"/>
                  <a:pt x="92370" y="0"/>
                </a:cubicBezTo>
                <a:lnTo>
                  <a:pt x="2057777" y="0"/>
                </a:lnTo>
                <a:cubicBezTo>
                  <a:pt x="2108792" y="0"/>
                  <a:pt x="2150147" y="41355"/>
                  <a:pt x="2150147" y="92370"/>
                </a:cubicBezTo>
                <a:lnTo>
                  <a:pt x="2150147" y="265997"/>
                </a:lnTo>
                <a:lnTo>
                  <a:pt x="2435027" y="265998"/>
                </a:lnTo>
                <a:lnTo>
                  <a:pt x="2436417" y="252213"/>
                </a:lnTo>
                <a:cubicBezTo>
                  <a:pt x="2465871" y="108275"/>
                  <a:pt x="2593228" y="0"/>
                  <a:pt x="2745872" y="0"/>
                </a:cubicBezTo>
                <a:cubicBezTo>
                  <a:pt x="2920323" y="0"/>
                  <a:pt x="3061744" y="141421"/>
                  <a:pt x="3061744" y="315872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C1236C84-263A-42F8-92B3-02904F5A9D2D}"/>
              </a:ext>
            </a:extLst>
          </p:cNvPr>
          <p:cNvSpPr/>
          <p:nvPr/>
        </p:nvSpPr>
        <p:spPr>
          <a:xfrm rot="16200000">
            <a:off x="391253" y="1623211"/>
            <a:ext cx="3061744" cy="2150147"/>
          </a:xfrm>
          <a:custGeom>
            <a:avLst/>
            <a:gdLst>
              <a:gd name="connsiteX0" fmla="*/ 3061744 w 3061744"/>
              <a:gd name="connsiteY0" fmla="*/ 315872 h 2150147"/>
              <a:gd name="connsiteX1" fmla="*/ 2745872 w 3061744"/>
              <a:gd name="connsiteY1" fmla="*/ 631744 h 2150147"/>
              <a:gd name="connsiteX2" fmla="*/ 2436417 w 3061744"/>
              <a:gd name="connsiteY2" fmla="*/ 379532 h 2150147"/>
              <a:gd name="connsiteX3" fmla="*/ 2435027 w 3061744"/>
              <a:gd name="connsiteY3" fmla="*/ 365747 h 2150147"/>
              <a:gd name="connsiteX4" fmla="*/ 2150147 w 3061744"/>
              <a:gd name="connsiteY4" fmla="*/ 365746 h 2150147"/>
              <a:gd name="connsiteX5" fmla="*/ 2150147 w 3061744"/>
              <a:gd name="connsiteY5" fmla="*/ 2057777 h 2150147"/>
              <a:gd name="connsiteX6" fmla="*/ 2057777 w 3061744"/>
              <a:gd name="connsiteY6" fmla="*/ 2150147 h 2150147"/>
              <a:gd name="connsiteX7" fmla="*/ 92370 w 3061744"/>
              <a:gd name="connsiteY7" fmla="*/ 2150146 h 2150147"/>
              <a:gd name="connsiteX8" fmla="*/ 0 w 3061744"/>
              <a:gd name="connsiteY8" fmla="*/ 2057776 h 2150147"/>
              <a:gd name="connsiteX9" fmla="*/ 0 w 3061744"/>
              <a:gd name="connsiteY9" fmla="*/ 1148789 h 2150147"/>
              <a:gd name="connsiteX10" fmla="*/ 174386 w 3061744"/>
              <a:gd name="connsiteY10" fmla="*/ 1148789 h 2150147"/>
              <a:gd name="connsiteX11" fmla="*/ 176441 w 3061744"/>
              <a:gd name="connsiteY11" fmla="*/ 1169164 h 2150147"/>
              <a:gd name="connsiteX12" fmla="*/ 633829 w 3061744"/>
              <a:gd name="connsiteY12" fmla="*/ 1541947 h 2150147"/>
              <a:gd name="connsiteX13" fmla="*/ 1100704 w 3061744"/>
              <a:gd name="connsiteY13" fmla="*/ 1075073 h 2150147"/>
              <a:gd name="connsiteX14" fmla="*/ 633829 w 3061744"/>
              <a:gd name="connsiteY14" fmla="*/ 608197 h 2150147"/>
              <a:gd name="connsiteX15" fmla="*/ 176441 w 3061744"/>
              <a:gd name="connsiteY15" fmla="*/ 980981 h 2150147"/>
              <a:gd name="connsiteX16" fmla="*/ 174386 w 3061744"/>
              <a:gd name="connsiteY16" fmla="*/ 1001355 h 2150147"/>
              <a:gd name="connsiteX17" fmla="*/ 0 w 3061744"/>
              <a:gd name="connsiteY17" fmla="*/ 1001355 h 2150147"/>
              <a:gd name="connsiteX18" fmla="*/ 0 w 3061744"/>
              <a:gd name="connsiteY18" fmla="*/ 92370 h 2150147"/>
              <a:gd name="connsiteX19" fmla="*/ 92370 w 3061744"/>
              <a:gd name="connsiteY19" fmla="*/ 0 h 2150147"/>
              <a:gd name="connsiteX20" fmla="*/ 2057777 w 3061744"/>
              <a:gd name="connsiteY20" fmla="*/ 0 h 2150147"/>
              <a:gd name="connsiteX21" fmla="*/ 2150147 w 3061744"/>
              <a:gd name="connsiteY21" fmla="*/ 92370 h 2150147"/>
              <a:gd name="connsiteX22" fmla="*/ 2150147 w 3061744"/>
              <a:gd name="connsiteY22" fmla="*/ 265997 h 2150147"/>
              <a:gd name="connsiteX23" fmla="*/ 2435027 w 3061744"/>
              <a:gd name="connsiteY23" fmla="*/ 265998 h 2150147"/>
              <a:gd name="connsiteX24" fmla="*/ 2436417 w 3061744"/>
              <a:gd name="connsiteY24" fmla="*/ 252213 h 2150147"/>
              <a:gd name="connsiteX25" fmla="*/ 2745872 w 3061744"/>
              <a:gd name="connsiteY25" fmla="*/ 0 h 2150147"/>
              <a:gd name="connsiteX26" fmla="*/ 3061744 w 3061744"/>
              <a:gd name="connsiteY26" fmla="*/ 315872 h 215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61744" h="2150147">
                <a:moveTo>
                  <a:pt x="3061744" y="315872"/>
                </a:moveTo>
                <a:cubicBezTo>
                  <a:pt x="3061744" y="490323"/>
                  <a:pt x="2920323" y="631744"/>
                  <a:pt x="2745872" y="631744"/>
                </a:cubicBezTo>
                <a:cubicBezTo>
                  <a:pt x="2593228" y="631744"/>
                  <a:pt x="2465871" y="523469"/>
                  <a:pt x="2436417" y="379532"/>
                </a:cubicBezTo>
                <a:lnTo>
                  <a:pt x="2435027" y="365747"/>
                </a:lnTo>
                <a:lnTo>
                  <a:pt x="2150147" y="365746"/>
                </a:lnTo>
                <a:lnTo>
                  <a:pt x="2150147" y="2057777"/>
                </a:lnTo>
                <a:cubicBezTo>
                  <a:pt x="2150147" y="2108792"/>
                  <a:pt x="2108792" y="2150147"/>
                  <a:pt x="2057777" y="2150147"/>
                </a:cubicBezTo>
                <a:lnTo>
                  <a:pt x="92370" y="2150146"/>
                </a:lnTo>
                <a:cubicBezTo>
                  <a:pt x="41355" y="2150146"/>
                  <a:pt x="0" y="2108791"/>
                  <a:pt x="0" y="2057776"/>
                </a:cubicBezTo>
                <a:lnTo>
                  <a:pt x="0" y="1148789"/>
                </a:lnTo>
                <a:lnTo>
                  <a:pt x="174386" y="1148789"/>
                </a:lnTo>
                <a:lnTo>
                  <a:pt x="176441" y="1169164"/>
                </a:lnTo>
                <a:cubicBezTo>
                  <a:pt x="219974" y="1381910"/>
                  <a:pt x="408214" y="1541947"/>
                  <a:pt x="633829" y="1541947"/>
                </a:cubicBezTo>
                <a:cubicBezTo>
                  <a:pt x="891676" y="1541947"/>
                  <a:pt x="1100704" y="1332920"/>
                  <a:pt x="1100704" y="1075073"/>
                </a:cubicBezTo>
                <a:cubicBezTo>
                  <a:pt x="1100704" y="817225"/>
                  <a:pt x="891676" y="608197"/>
                  <a:pt x="633829" y="608197"/>
                </a:cubicBezTo>
                <a:cubicBezTo>
                  <a:pt x="408214" y="608197"/>
                  <a:pt x="219974" y="768233"/>
                  <a:pt x="176441" y="980981"/>
                </a:cubicBezTo>
                <a:lnTo>
                  <a:pt x="174386" y="1001355"/>
                </a:lnTo>
                <a:lnTo>
                  <a:pt x="0" y="1001355"/>
                </a:lnTo>
                <a:lnTo>
                  <a:pt x="0" y="92370"/>
                </a:lnTo>
                <a:cubicBezTo>
                  <a:pt x="0" y="41355"/>
                  <a:pt x="41355" y="0"/>
                  <a:pt x="92370" y="0"/>
                </a:cubicBezTo>
                <a:lnTo>
                  <a:pt x="2057777" y="0"/>
                </a:lnTo>
                <a:cubicBezTo>
                  <a:pt x="2108792" y="0"/>
                  <a:pt x="2150147" y="41355"/>
                  <a:pt x="2150147" y="92370"/>
                </a:cubicBezTo>
                <a:lnTo>
                  <a:pt x="2150147" y="265997"/>
                </a:lnTo>
                <a:lnTo>
                  <a:pt x="2435027" y="265998"/>
                </a:lnTo>
                <a:lnTo>
                  <a:pt x="2436417" y="252213"/>
                </a:lnTo>
                <a:cubicBezTo>
                  <a:pt x="2465871" y="108275"/>
                  <a:pt x="2593228" y="0"/>
                  <a:pt x="2745872" y="0"/>
                </a:cubicBezTo>
                <a:cubicBezTo>
                  <a:pt x="2920323" y="0"/>
                  <a:pt x="3061744" y="141421"/>
                  <a:pt x="3061744" y="315872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1" name="文本框 22">
            <a:extLst>
              <a:ext uri="{FF2B5EF4-FFF2-40B4-BE49-F238E27FC236}">
                <a16:creationId xmlns:a16="http://schemas.microsoft.com/office/drawing/2014/main" id="{2FE748BA-7AFE-4792-8DA0-3551872047D8}"/>
              </a:ext>
            </a:extLst>
          </p:cNvPr>
          <p:cNvSpPr txBox="1"/>
          <p:nvPr/>
        </p:nvSpPr>
        <p:spPr>
          <a:xfrm flipH="1">
            <a:off x="1011152" y="4521862"/>
            <a:ext cx="1830297" cy="1623073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单击此处添加本章节的简要内容。本模板精心设计，模板所有素材均可自由编辑替换移动。单击此处添加本章节的简要内容。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D4B396F-6ACA-4215-98C5-2E06D5538809}"/>
              </a:ext>
            </a:extLst>
          </p:cNvPr>
          <p:cNvSpPr txBox="1"/>
          <p:nvPr/>
        </p:nvSpPr>
        <p:spPr>
          <a:xfrm flipH="1">
            <a:off x="1011152" y="2395264"/>
            <a:ext cx="1830297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</a:t>
            </a:r>
            <a:endParaRPr lang="en-US" altLang="zh-CN" sz="20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Arial" panose="020B0604020202020204" pitchFamily="34" charset="0"/>
            </a:endParaRPr>
          </a:p>
        </p:txBody>
      </p:sp>
      <p:sp>
        <p:nvSpPr>
          <p:cNvPr id="33" name="文本框 22">
            <a:extLst>
              <a:ext uri="{FF2B5EF4-FFF2-40B4-BE49-F238E27FC236}">
                <a16:creationId xmlns:a16="http://schemas.microsoft.com/office/drawing/2014/main" id="{09933BB3-6B45-4510-8072-C859BC3DF1F4}"/>
              </a:ext>
            </a:extLst>
          </p:cNvPr>
          <p:cNvSpPr txBox="1"/>
          <p:nvPr/>
        </p:nvSpPr>
        <p:spPr>
          <a:xfrm flipH="1">
            <a:off x="3794456" y="4521862"/>
            <a:ext cx="1830297" cy="1623073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单击此处添加本章节的简要内容。本模板精心设计，模板所有素材均可自由编辑替换移动。单击此处添加本章节的简要内容。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7F3569A-C522-40AD-83AC-FFEAA6A664E3}"/>
              </a:ext>
            </a:extLst>
          </p:cNvPr>
          <p:cNvSpPr txBox="1"/>
          <p:nvPr/>
        </p:nvSpPr>
        <p:spPr>
          <a:xfrm flipH="1">
            <a:off x="3781829" y="2395264"/>
            <a:ext cx="1830297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</a:t>
            </a:r>
            <a:endParaRPr lang="en-US" altLang="zh-CN" sz="20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Arial" panose="020B0604020202020204" pitchFamily="34" charset="0"/>
            </a:endParaRPr>
          </a:p>
        </p:txBody>
      </p:sp>
      <p:sp>
        <p:nvSpPr>
          <p:cNvPr id="35" name="文本框 22">
            <a:extLst>
              <a:ext uri="{FF2B5EF4-FFF2-40B4-BE49-F238E27FC236}">
                <a16:creationId xmlns:a16="http://schemas.microsoft.com/office/drawing/2014/main" id="{D0F36E43-355F-4CC0-9B74-F3AF7E803B67}"/>
              </a:ext>
            </a:extLst>
          </p:cNvPr>
          <p:cNvSpPr txBox="1"/>
          <p:nvPr/>
        </p:nvSpPr>
        <p:spPr>
          <a:xfrm flipH="1">
            <a:off x="6577760" y="4521862"/>
            <a:ext cx="1830297" cy="1623073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单击此处添加本章节的简要内容。本模板精心设计，模板所有素材均可自由编辑替换移动。单击此处添加本章节的简要内容。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B456B075-6467-4B79-A36F-247FEBF066ED}"/>
              </a:ext>
            </a:extLst>
          </p:cNvPr>
          <p:cNvSpPr txBox="1"/>
          <p:nvPr/>
        </p:nvSpPr>
        <p:spPr>
          <a:xfrm flipH="1">
            <a:off x="6590387" y="2395264"/>
            <a:ext cx="1830297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</a:t>
            </a:r>
            <a:endParaRPr lang="en-US" altLang="zh-CN" sz="20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Arial" panose="020B0604020202020204" pitchFamily="34" charset="0"/>
            </a:endParaRPr>
          </a:p>
        </p:txBody>
      </p:sp>
      <p:sp>
        <p:nvSpPr>
          <p:cNvPr id="37" name="文本框 22">
            <a:extLst>
              <a:ext uri="{FF2B5EF4-FFF2-40B4-BE49-F238E27FC236}">
                <a16:creationId xmlns:a16="http://schemas.microsoft.com/office/drawing/2014/main" id="{76C4F949-D15E-459B-9666-95B62F86E048}"/>
              </a:ext>
            </a:extLst>
          </p:cNvPr>
          <p:cNvSpPr txBox="1"/>
          <p:nvPr/>
        </p:nvSpPr>
        <p:spPr>
          <a:xfrm flipH="1">
            <a:off x="9361064" y="4521862"/>
            <a:ext cx="1830297" cy="1623073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单击此处添加本章节的简要内容。本模板精心设计，模板所有素材均可自由编辑替换移动。单击此处添加本章节的简要内容。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95D866F-7E46-4896-8728-3930899EE1FA}"/>
              </a:ext>
            </a:extLst>
          </p:cNvPr>
          <p:cNvSpPr txBox="1"/>
          <p:nvPr/>
        </p:nvSpPr>
        <p:spPr>
          <a:xfrm flipH="1">
            <a:off x="9361064" y="2395264"/>
            <a:ext cx="1830297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单击键入标题</a:t>
            </a:r>
            <a:endParaRPr lang="en-US" altLang="zh-CN" sz="20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Arial" panose="020B0604020202020204" pitchFamily="34" charset="0"/>
            </a:endParaRPr>
          </a:p>
        </p:txBody>
      </p:sp>
      <p:sp>
        <p:nvSpPr>
          <p:cNvPr id="39" name="文本框 22">
            <a:extLst>
              <a:ext uri="{FF2B5EF4-FFF2-40B4-BE49-F238E27FC236}">
                <a16:creationId xmlns:a16="http://schemas.microsoft.com/office/drawing/2014/main" id="{C0F92A72-F3A3-4BF8-97FF-7D3A2845B565}"/>
              </a:ext>
            </a:extLst>
          </p:cNvPr>
          <p:cNvSpPr txBox="1"/>
          <p:nvPr/>
        </p:nvSpPr>
        <p:spPr>
          <a:xfrm flipH="1">
            <a:off x="847052" y="1180084"/>
            <a:ext cx="608198" cy="63645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US" altLang="zh-CN" sz="3200" i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1.</a:t>
            </a:r>
            <a:endParaRPr lang="zh-CN" altLang="en-US" sz="3200" i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40" name="文本框 22">
            <a:extLst>
              <a:ext uri="{FF2B5EF4-FFF2-40B4-BE49-F238E27FC236}">
                <a16:creationId xmlns:a16="http://schemas.microsoft.com/office/drawing/2014/main" id="{94B786B8-977D-44C6-A3AF-87DC706B9E8C}"/>
              </a:ext>
            </a:extLst>
          </p:cNvPr>
          <p:cNvSpPr txBox="1"/>
          <p:nvPr/>
        </p:nvSpPr>
        <p:spPr>
          <a:xfrm flipH="1">
            <a:off x="3645903" y="1180084"/>
            <a:ext cx="608198" cy="63645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US" altLang="zh-CN" sz="3200" i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2.</a:t>
            </a:r>
            <a:endParaRPr lang="zh-CN" altLang="en-US" sz="3200" i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41" name="文本框 22">
            <a:extLst>
              <a:ext uri="{FF2B5EF4-FFF2-40B4-BE49-F238E27FC236}">
                <a16:creationId xmlns:a16="http://schemas.microsoft.com/office/drawing/2014/main" id="{291F52AF-35CF-4008-BA70-029DA35EE0C6}"/>
              </a:ext>
            </a:extLst>
          </p:cNvPr>
          <p:cNvSpPr txBox="1"/>
          <p:nvPr/>
        </p:nvSpPr>
        <p:spPr>
          <a:xfrm flipH="1">
            <a:off x="6444754" y="1180084"/>
            <a:ext cx="608198" cy="63645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US" altLang="zh-CN" sz="3200" i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3.</a:t>
            </a:r>
            <a:endParaRPr lang="zh-CN" altLang="en-US" sz="3200" i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42" name="文本框 22">
            <a:extLst>
              <a:ext uri="{FF2B5EF4-FFF2-40B4-BE49-F238E27FC236}">
                <a16:creationId xmlns:a16="http://schemas.microsoft.com/office/drawing/2014/main" id="{7B73E9BC-9EEC-4F03-AB3A-5983F86EE0D2}"/>
              </a:ext>
            </a:extLst>
          </p:cNvPr>
          <p:cNvSpPr txBox="1"/>
          <p:nvPr/>
        </p:nvSpPr>
        <p:spPr>
          <a:xfrm flipH="1">
            <a:off x="9243605" y="1180084"/>
            <a:ext cx="608198" cy="63645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en-US" altLang="zh-CN" sz="3200" i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4.</a:t>
            </a:r>
            <a:endParaRPr lang="zh-CN" altLang="en-US" sz="3200" i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43" name="molecule_40467">
            <a:extLst>
              <a:ext uri="{FF2B5EF4-FFF2-40B4-BE49-F238E27FC236}">
                <a16:creationId xmlns:a16="http://schemas.microsoft.com/office/drawing/2014/main" id="{D67C30DA-FF8C-4BFC-BEF5-F673A8E43F88}"/>
              </a:ext>
            </a:extLst>
          </p:cNvPr>
          <p:cNvSpPr>
            <a:spLocks noChangeAspect="1"/>
          </p:cNvSpPr>
          <p:nvPr/>
        </p:nvSpPr>
        <p:spPr bwMode="auto">
          <a:xfrm>
            <a:off x="1613029" y="3324071"/>
            <a:ext cx="592792" cy="609685"/>
          </a:xfrm>
          <a:custGeom>
            <a:avLst/>
            <a:gdLst>
              <a:gd name="T0" fmla="*/ 5493 w 6970"/>
              <a:gd name="T1" fmla="*/ 3347 h 7180"/>
              <a:gd name="T2" fmla="*/ 4316 w 6970"/>
              <a:gd name="T3" fmla="*/ 2776 h 7180"/>
              <a:gd name="T4" fmla="*/ 5024 w 6970"/>
              <a:gd name="T5" fmla="*/ 1687 h 7180"/>
              <a:gd name="T6" fmla="*/ 5024 w 6970"/>
              <a:gd name="T7" fmla="*/ 0 h 7180"/>
              <a:gd name="T8" fmla="*/ 4532 w 6970"/>
              <a:gd name="T9" fmla="*/ 1525 h 7180"/>
              <a:gd name="T10" fmla="*/ 3062 w 6970"/>
              <a:gd name="T11" fmla="*/ 3025 h 7180"/>
              <a:gd name="T12" fmla="*/ 1673 w 6970"/>
              <a:gd name="T13" fmla="*/ 3377 h 7180"/>
              <a:gd name="T14" fmla="*/ 0 w 6970"/>
              <a:gd name="T15" fmla="*/ 3518 h 7180"/>
              <a:gd name="T16" fmla="*/ 1668 w 6970"/>
              <a:gd name="T17" fmla="*/ 3696 h 7180"/>
              <a:gd name="T18" fmla="*/ 3150 w 6970"/>
              <a:gd name="T19" fmla="*/ 3971 h 7180"/>
              <a:gd name="T20" fmla="*/ 1686 w 6970"/>
              <a:gd name="T21" fmla="*/ 5684 h 7180"/>
              <a:gd name="T22" fmla="*/ 1686 w 6970"/>
              <a:gd name="T23" fmla="*/ 7180 h 7180"/>
              <a:gd name="T24" fmla="*/ 2204 w 6970"/>
              <a:gd name="T25" fmla="*/ 5894 h 7180"/>
              <a:gd name="T26" fmla="*/ 3985 w 6970"/>
              <a:gd name="T27" fmla="*/ 4252 h 7180"/>
              <a:gd name="T28" fmla="*/ 4312 w 6970"/>
              <a:gd name="T29" fmla="*/ 6177 h 7180"/>
              <a:gd name="T30" fmla="*/ 5999 w 6970"/>
              <a:gd name="T31" fmla="*/ 6177 h 7180"/>
              <a:gd name="T32" fmla="*/ 5010 w 6970"/>
              <a:gd name="T33" fmla="*/ 5348 h 7180"/>
              <a:gd name="T34" fmla="*/ 4533 w 6970"/>
              <a:gd name="T35" fmla="*/ 3844 h 7180"/>
              <a:gd name="T36" fmla="*/ 5490 w 6970"/>
              <a:gd name="T37" fmla="*/ 3666 h 7180"/>
              <a:gd name="T38" fmla="*/ 6970 w 6970"/>
              <a:gd name="T39" fmla="*/ 3511 h 7180"/>
              <a:gd name="T40" fmla="*/ 4500 w 6970"/>
              <a:gd name="T41" fmla="*/ 843 h 7180"/>
              <a:gd name="T42" fmla="*/ 5549 w 6970"/>
              <a:gd name="T43" fmla="*/ 843 h 7180"/>
              <a:gd name="T44" fmla="*/ 4500 w 6970"/>
              <a:gd name="T45" fmla="*/ 843 h 7180"/>
              <a:gd name="T46" fmla="*/ 319 w 6970"/>
              <a:gd name="T47" fmla="*/ 3518 h 7180"/>
              <a:gd name="T48" fmla="*/ 1369 w 6970"/>
              <a:gd name="T49" fmla="*/ 3518 h 7180"/>
              <a:gd name="T50" fmla="*/ 1686 w 6970"/>
              <a:gd name="T51" fmla="*/ 6861 h 7180"/>
              <a:gd name="T52" fmla="*/ 1686 w 6970"/>
              <a:gd name="T53" fmla="*/ 6003 h 7180"/>
              <a:gd name="T54" fmla="*/ 1686 w 6970"/>
              <a:gd name="T55" fmla="*/ 6861 h 7180"/>
              <a:gd name="T56" fmla="*/ 5680 w 6970"/>
              <a:gd name="T57" fmla="*/ 6177 h 7180"/>
              <a:gd name="T58" fmla="*/ 4631 w 6970"/>
              <a:gd name="T59" fmla="*/ 6177 h 7180"/>
              <a:gd name="T60" fmla="*/ 6222 w 6970"/>
              <a:gd name="T61" fmla="*/ 3940 h 7180"/>
              <a:gd name="T62" fmla="*/ 6222 w 6970"/>
              <a:gd name="T63" fmla="*/ 3081 h 7180"/>
              <a:gd name="T64" fmla="*/ 6222 w 6970"/>
              <a:gd name="T65" fmla="*/ 3940 h 7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6970" h="7180">
                <a:moveTo>
                  <a:pt x="6222" y="2762"/>
                </a:moveTo>
                <a:cubicBezTo>
                  <a:pt x="5866" y="2762"/>
                  <a:pt x="5568" y="3013"/>
                  <a:pt x="5493" y="3347"/>
                </a:cubicBezTo>
                <a:lnTo>
                  <a:pt x="4628" y="3322"/>
                </a:lnTo>
                <a:cubicBezTo>
                  <a:pt x="4598" y="3111"/>
                  <a:pt x="4491" y="2913"/>
                  <a:pt x="4316" y="2776"/>
                </a:cubicBezTo>
                <a:lnTo>
                  <a:pt x="4821" y="1659"/>
                </a:lnTo>
                <a:cubicBezTo>
                  <a:pt x="4886" y="1676"/>
                  <a:pt x="4954" y="1687"/>
                  <a:pt x="5024" y="1687"/>
                </a:cubicBezTo>
                <a:cubicBezTo>
                  <a:pt x="5489" y="1687"/>
                  <a:pt x="5867" y="1308"/>
                  <a:pt x="5867" y="843"/>
                </a:cubicBezTo>
                <a:cubicBezTo>
                  <a:pt x="5867" y="378"/>
                  <a:pt x="5489" y="0"/>
                  <a:pt x="5024" y="0"/>
                </a:cubicBezTo>
                <a:cubicBezTo>
                  <a:pt x="4559" y="0"/>
                  <a:pt x="4181" y="378"/>
                  <a:pt x="4181" y="843"/>
                </a:cubicBezTo>
                <a:cubicBezTo>
                  <a:pt x="4181" y="1124"/>
                  <a:pt x="4320" y="1372"/>
                  <a:pt x="4532" y="1525"/>
                </a:cubicBezTo>
                <a:lnTo>
                  <a:pt x="4033" y="2628"/>
                </a:lnTo>
                <a:cubicBezTo>
                  <a:pt x="3664" y="2520"/>
                  <a:pt x="3257" y="2675"/>
                  <a:pt x="3062" y="3025"/>
                </a:cubicBezTo>
                <a:cubicBezTo>
                  <a:pt x="2999" y="3137"/>
                  <a:pt x="2968" y="3257"/>
                  <a:pt x="2960" y="3377"/>
                </a:cubicBezTo>
                <a:lnTo>
                  <a:pt x="1673" y="3377"/>
                </a:lnTo>
                <a:cubicBezTo>
                  <a:pt x="1606" y="2979"/>
                  <a:pt x="1261" y="2675"/>
                  <a:pt x="844" y="2675"/>
                </a:cubicBezTo>
                <a:cubicBezTo>
                  <a:pt x="379" y="2675"/>
                  <a:pt x="0" y="3053"/>
                  <a:pt x="0" y="3518"/>
                </a:cubicBezTo>
                <a:cubicBezTo>
                  <a:pt x="0" y="3983"/>
                  <a:pt x="379" y="4361"/>
                  <a:pt x="844" y="4361"/>
                </a:cubicBezTo>
                <a:cubicBezTo>
                  <a:pt x="1248" y="4361"/>
                  <a:pt x="1585" y="4076"/>
                  <a:pt x="1668" y="3696"/>
                </a:cubicBezTo>
                <a:lnTo>
                  <a:pt x="3000" y="3696"/>
                </a:lnTo>
                <a:cubicBezTo>
                  <a:pt x="3032" y="3796"/>
                  <a:pt x="3083" y="3889"/>
                  <a:pt x="3150" y="3971"/>
                </a:cubicBezTo>
                <a:lnTo>
                  <a:pt x="1931" y="5729"/>
                </a:lnTo>
                <a:cubicBezTo>
                  <a:pt x="1854" y="5701"/>
                  <a:pt x="1772" y="5684"/>
                  <a:pt x="1686" y="5684"/>
                </a:cubicBezTo>
                <a:cubicBezTo>
                  <a:pt x="1273" y="5684"/>
                  <a:pt x="938" y="6019"/>
                  <a:pt x="938" y="6432"/>
                </a:cubicBezTo>
                <a:cubicBezTo>
                  <a:pt x="938" y="6844"/>
                  <a:pt x="1273" y="7180"/>
                  <a:pt x="1686" y="7180"/>
                </a:cubicBezTo>
                <a:cubicBezTo>
                  <a:pt x="2098" y="7180"/>
                  <a:pt x="2434" y="6844"/>
                  <a:pt x="2434" y="6432"/>
                </a:cubicBezTo>
                <a:cubicBezTo>
                  <a:pt x="2434" y="6221"/>
                  <a:pt x="2345" y="6031"/>
                  <a:pt x="2204" y="5894"/>
                </a:cubicBezTo>
                <a:lnTo>
                  <a:pt x="3397" y="4174"/>
                </a:lnTo>
                <a:cubicBezTo>
                  <a:pt x="3584" y="4275"/>
                  <a:pt x="3792" y="4297"/>
                  <a:pt x="3985" y="4252"/>
                </a:cubicBezTo>
                <a:lnTo>
                  <a:pt x="4708" y="5465"/>
                </a:lnTo>
                <a:cubicBezTo>
                  <a:pt x="4471" y="5614"/>
                  <a:pt x="4312" y="5877"/>
                  <a:pt x="4312" y="6177"/>
                </a:cubicBezTo>
                <a:cubicBezTo>
                  <a:pt x="4312" y="6642"/>
                  <a:pt x="4690" y="7021"/>
                  <a:pt x="5155" y="7021"/>
                </a:cubicBezTo>
                <a:cubicBezTo>
                  <a:pt x="5620" y="7021"/>
                  <a:pt x="5999" y="6642"/>
                  <a:pt x="5999" y="6177"/>
                </a:cubicBezTo>
                <a:cubicBezTo>
                  <a:pt x="5999" y="5712"/>
                  <a:pt x="5620" y="5334"/>
                  <a:pt x="5155" y="5334"/>
                </a:cubicBezTo>
                <a:cubicBezTo>
                  <a:pt x="5105" y="5334"/>
                  <a:pt x="5057" y="5340"/>
                  <a:pt x="5010" y="5348"/>
                </a:cubicBezTo>
                <a:lnTo>
                  <a:pt x="4278" y="4122"/>
                </a:lnTo>
                <a:cubicBezTo>
                  <a:pt x="4380" y="4051"/>
                  <a:pt x="4469" y="3959"/>
                  <a:pt x="4533" y="3844"/>
                </a:cubicBezTo>
                <a:cubicBezTo>
                  <a:pt x="4569" y="3779"/>
                  <a:pt x="4593" y="3710"/>
                  <a:pt x="4610" y="3641"/>
                </a:cubicBezTo>
                <a:lnTo>
                  <a:pt x="5490" y="3666"/>
                </a:lnTo>
                <a:cubicBezTo>
                  <a:pt x="5562" y="4004"/>
                  <a:pt x="5863" y="4259"/>
                  <a:pt x="6222" y="4259"/>
                </a:cubicBezTo>
                <a:cubicBezTo>
                  <a:pt x="6634" y="4259"/>
                  <a:pt x="6970" y="3923"/>
                  <a:pt x="6970" y="3511"/>
                </a:cubicBezTo>
                <a:cubicBezTo>
                  <a:pt x="6970" y="3098"/>
                  <a:pt x="6634" y="2762"/>
                  <a:pt x="6222" y="2762"/>
                </a:cubicBezTo>
                <a:close/>
                <a:moveTo>
                  <a:pt x="4500" y="843"/>
                </a:moveTo>
                <a:cubicBezTo>
                  <a:pt x="4500" y="554"/>
                  <a:pt x="4735" y="319"/>
                  <a:pt x="5024" y="319"/>
                </a:cubicBezTo>
                <a:cubicBezTo>
                  <a:pt x="5314" y="319"/>
                  <a:pt x="5549" y="554"/>
                  <a:pt x="5549" y="843"/>
                </a:cubicBezTo>
                <a:cubicBezTo>
                  <a:pt x="5549" y="1133"/>
                  <a:pt x="5313" y="1368"/>
                  <a:pt x="5024" y="1368"/>
                </a:cubicBezTo>
                <a:cubicBezTo>
                  <a:pt x="4735" y="1368"/>
                  <a:pt x="4500" y="1133"/>
                  <a:pt x="4500" y="843"/>
                </a:cubicBezTo>
                <a:close/>
                <a:moveTo>
                  <a:pt x="844" y="4042"/>
                </a:moveTo>
                <a:cubicBezTo>
                  <a:pt x="555" y="4042"/>
                  <a:pt x="319" y="3807"/>
                  <a:pt x="319" y="3518"/>
                </a:cubicBezTo>
                <a:cubicBezTo>
                  <a:pt x="319" y="3229"/>
                  <a:pt x="555" y="2993"/>
                  <a:pt x="844" y="2993"/>
                </a:cubicBezTo>
                <a:cubicBezTo>
                  <a:pt x="1133" y="2993"/>
                  <a:pt x="1369" y="3229"/>
                  <a:pt x="1369" y="3518"/>
                </a:cubicBezTo>
                <a:cubicBezTo>
                  <a:pt x="1369" y="3807"/>
                  <a:pt x="1133" y="4042"/>
                  <a:pt x="844" y="4042"/>
                </a:cubicBezTo>
                <a:close/>
                <a:moveTo>
                  <a:pt x="1686" y="6861"/>
                </a:moveTo>
                <a:cubicBezTo>
                  <a:pt x="1449" y="6861"/>
                  <a:pt x="1257" y="6669"/>
                  <a:pt x="1257" y="6432"/>
                </a:cubicBezTo>
                <a:cubicBezTo>
                  <a:pt x="1257" y="6195"/>
                  <a:pt x="1449" y="6003"/>
                  <a:pt x="1686" y="6003"/>
                </a:cubicBezTo>
                <a:cubicBezTo>
                  <a:pt x="1923" y="6003"/>
                  <a:pt x="2115" y="6195"/>
                  <a:pt x="2115" y="6432"/>
                </a:cubicBezTo>
                <a:cubicBezTo>
                  <a:pt x="2115" y="6669"/>
                  <a:pt x="1923" y="6861"/>
                  <a:pt x="1686" y="6861"/>
                </a:cubicBezTo>
                <a:close/>
                <a:moveTo>
                  <a:pt x="5155" y="5653"/>
                </a:moveTo>
                <a:cubicBezTo>
                  <a:pt x="5444" y="5653"/>
                  <a:pt x="5680" y="5888"/>
                  <a:pt x="5680" y="6177"/>
                </a:cubicBezTo>
                <a:cubicBezTo>
                  <a:pt x="5680" y="6467"/>
                  <a:pt x="5444" y="6702"/>
                  <a:pt x="5155" y="6702"/>
                </a:cubicBezTo>
                <a:cubicBezTo>
                  <a:pt x="4866" y="6702"/>
                  <a:pt x="4631" y="6467"/>
                  <a:pt x="4631" y="6177"/>
                </a:cubicBezTo>
                <a:cubicBezTo>
                  <a:pt x="4631" y="5888"/>
                  <a:pt x="4866" y="5653"/>
                  <a:pt x="5155" y="5653"/>
                </a:cubicBezTo>
                <a:close/>
                <a:moveTo>
                  <a:pt x="6222" y="3940"/>
                </a:moveTo>
                <a:cubicBezTo>
                  <a:pt x="5985" y="3940"/>
                  <a:pt x="5793" y="3747"/>
                  <a:pt x="5793" y="3511"/>
                </a:cubicBezTo>
                <a:cubicBezTo>
                  <a:pt x="5793" y="3274"/>
                  <a:pt x="5985" y="3081"/>
                  <a:pt x="6222" y="3081"/>
                </a:cubicBezTo>
                <a:cubicBezTo>
                  <a:pt x="6458" y="3081"/>
                  <a:pt x="6651" y="3274"/>
                  <a:pt x="6651" y="3511"/>
                </a:cubicBezTo>
                <a:cubicBezTo>
                  <a:pt x="6651" y="3747"/>
                  <a:pt x="6458" y="3940"/>
                  <a:pt x="6222" y="3940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</p:sp>
      <p:sp>
        <p:nvSpPr>
          <p:cNvPr id="44" name="open-folder-with-document_32743">
            <a:extLst>
              <a:ext uri="{FF2B5EF4-FFF2-40B4-BE49-F238E27FC236}">
                <a16:creationId xmlns:a16="http://schemas.microsoft.com/office/drawing/2014/main" id="{FA670442-EE97-46C4-957F-5EED81CC8EA4}"/>
              </a:ext>
            </a:extLst>
          </p:cNvPr>
          <p:cNvSpPr>
            <a:spLocks noChangeAspect="1"/>
          </p:cNvSpPr>
          <p:nvPr/>
        </p:nvSpPr>
        <p:spPr bwMode="auto">
          <a:xfrm>
            <a:off x="4391428" y="3318377"/>
            <a:ext cx="662652" cy="615379"/>
          </a:xfrm>
          <a:custGeom>
            <a:avLst/>
            <a:gdLst>
              <a:gd name="T0" fmla="*/ 6459 w 7984"/>
              <a:gd name="T1" fmla="*/ 7154 h 7426"/>
              <a:gd name="T2" fmla="*/ 446 w 7984"/>
              <a:gd name="T3" fmla="*/ 7426 h 7426"/>
              <a:gd name="T4" fmla="*/ 0 w 7984"/>
              <a:gd name="T5" fmla="*/ 6980 h 7426"/>
              <a:gd name="T6" fmla="*/ 446 w 7984"/>
              <a:gd name="T7" fmla="*/ 2184 h 7426"/>
              <a:gd name="T8" fmla="*/ 856 w 7984"/>
              <a:gd name="T9" fmla="*/ 2564 h 7426"/>
              <a:gd name="T10" fmla="*/ 439 w 7984"/>
              <a:gd name="T11" fmla="*/ 2623 h 7426"/>
              <a:gd name="T12" fmla="*/ 380 w 7984"/>
              <a:gd name="T13" fmla="*/ 6844 h 7426"/>
              <a:gd name="T14" fmla="*/ 863 w 7984"/>
              <a:gd name="T15" fmla="*/ 7046 h 7426"/>
              <a:gd name="T16" fmla="*/ 2552 w 7984"/>
              <a:gd name="T17" fmla="*/ 4098 h 7426"/>
              <a:gd name="T18" fmla="*/ 5795 w 7984"/>
              <a:gd name="T19" fmla="*/ 3020 h 7426"/>
              <a:gd name="T20" fmla="*/ 6174 w 7984"/>
              <a:gd name="T21" fmla="*/ 4098 h 7426"/>
              <a:gd name="T22" fmla="*/ 7856 w 7984"/>
              <a:gd name="T23" fmla="*/ 4511 h 7426"/>
              <a:gd name="T24" fmla="*/ 1114 w 7984"/>
              <a:gd name="T25" fmla="*/ 366 h 7426"/>
              <a:gd name="T26" fmla="*/ 4408 w 7984"/>
              <a:gd name="T27" fmla="*/ 0 h 7426"/>
              <a:gd name="T28" fmla="*/ 5478 w 7984"/>
              <a:gd name="T29" fmla="*/ 1083 h 7426"/>
              <a:gd name="T30" fmla="*/ 5522 w 7984"/>
              <a:gd name="T31" fmla="*/ 3861 h 7426"/>
              <a:gd name="T32" fmla="*/ 5215 w 7984"/>
              <a:gd name="T33" fmla="*/ 1427 h 7426"/>
              <a:gd name="T34" fmla="*/ 4414 w 7984"/>
              <a:gd name="T35" fmla="*/ 1350 h 7426"/>
              <a:gd name="T36" fmla="*/ 4260 w 7984"/>
              <a:gd name="T37" fmla="*/ 384 h 7426"/>
              <a:gd name="T38" fmla="*/ 1480 w 7984"/>
              <a:gd name="T39" fmla="*/ 308 h 7426"/>
              <a:gd name="T40" fmla="*/ 1421 w 7984"/>
              <a:gd name="T41" fmla="*/ 5363 h 7426"/>
              <a:gd name="T42" fmla="*/ 1114 w 7984"/>
              <a:gd name="T43" fmla="*/ 5698 h 7426"/>
              <a:gd name="T44" fmla="*/ 5024 w 7984"/>
              <a:gd name="T45" fmla="*/ 1043 h 7426"/>
              <a:gd name="T46" fmla="*/ 4568 w 7984"/>
              <a:gd name="T47" fmla="*/ 1043 h 7426"/>
              <a:gd name="T48" fmla="*/ 1904 w 7984"/>
              <a:gd name="T49" fmla="*/ 1663 h 7426"/>
              <a:gd name="T50" fmla="*/ 1904 w 7984"/>
              <a:gd name="T51" fmla="*/ 2041 h 7426"/>
              <a:gd name="T52" fmla="*/ 4923 w 7984"/>
              <a:gd name="T53" fmla="*/ 1852 h 7426"/>
              <a:gd name="T54" fmla="*/ 4923 w 7984"/>
              <a:gd name="T55" fmla="*/ 2953 h 7426"/>
              <a:gd name="T56" fmla="*/ 1904 w 7984"/>
              <a:gd name="T57" fmla="*/ 2764 h 7426"/>
              <a:gd name="T58" fmla="*/ 1904 w 7984"/>
              <a:gd name="T59" fmla="*/ 3142 h 7426"/>
              <a:gd name="T60" fmla="*/ 4923 w 7984"/>
              <a:gd name="T61" fmla="*/ 2953 h 7426"/>
              <a:gd name="T62" fmla="*/ 1904 w 7984"/>
              <a:gd name="T63" fmla="*/ 4249 h 7426"/>
              <a:gd name="T64" fmla="*/ 2387 w 7984"/>
              <a:gd name="T65" fmla="*/ 3872 h 7426"/>
              <a:gd name="T66" fmla="*/ 1715 w 7984"/>
              <a:gd name="T67" fmla="*/ 4061 h 7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984" h="7426">
                <a:moveTo>
                  <a:pt x="7856" y="4511"/>
                </a:moveTo>
                <a:lnTo>
                  <a:pt x="6459" y="7154"/>
                </a:lnTo>
                <a:cubicBezTo>
                  <a:pt x="6391" y="7286"/>
                  <a:pt x="6197" y="7425"/>
                  <a:pt x="6047" y="7425"/>
                </a:cubicBezTo>
                <a:lnTo>
                  <a:pt x="446" y="7426"/>
                </a:lnTo>
                <a:cubicBezTo>
                  <a:pt x="328" y="7426"/>
                  <a:pt x="214" y="7379"/>
                  <a:pt x="131" y="7295"/>
                </a:cubicBezTo>
                <a:cubicBezTo>
                  <a:pt x="47" y="7211"/>
                  <a:pt x="0" y="7098"/>
                  <a:pt x="0" y="6980"/>
                </a:cubicBezTo>
                <a:lnTo>
                  <a:pt x="1" y="2630"/>
                </a:lnTo>
                <a:cubicBezTo>
                  <a:pt x="1" y="2384"/>
                  <a:pt x="200" y="2185"/>
                  <a:pt x="446" y="2184"/>
                </a:cubicBezTo>
                <a:lnTo>
                  <a:pt x="856" y="2184"/>
                </a:lnTo>
                <a:lnTo>
                  <a:pt x="856" y="2564"/>
                </a:lnTo>
                <a:lnTo>
                  <a:pt x="582" y="2564"/>
                </a:lnTo>
                <a:cubicBezTo>
                  <a:pt x="528" y="2564"/>
                  <a:pt x="477" y="2585"/>
                  <a:pt x="439" y="2623"/>
                </a:cubicBezTo>
                <a:cubicBezTo>
                  <a:pt x="401" y="2661"/>
                  <a:pt x="380" y="2713"/>
                  <a:pt x="380" y="2766"/>
                </a:cubicBezTo>
                <a:lnTo>
                  <a:pt x="380" y="6844"/>
                </a:lnTo>
                <a:cubicBezTo>
                  <a:pt x="380" y="6955"/>
                  <a:pt x="471" y="7046"/>
                  <a:pt x="582" y="7046"/>
                </a:cubicBezTo>
                <a:lnTo>
                  <a:pt x="863" y="7046"/>
                </a:lnTo>
                <a:lnTo>
                  <a:pt x="2187" y="4368"/>
                </a:lnTo>
                <a:cubicBezTo>
                  <a:pt x="2261" y="4219"/>
                  <a:pt x="2403" y="4098"/>
                  <a:pt x="2552" y="4098"/>
                </a:cubicBezTo>
                <a:lnTo>
                  <a:pt x="5794" y="4098"/>
                </a:lnTo>
                <a:lnTo>
                  <a:pt x="5795" y="3020"/>
                </a:lnTo>
                <a:cubicBezTo>
                  <a:pt x="6007" y="3040"/>
                  <a:pt x="6174" y="3215"/>
                  <a:pt x="6174" y="3432"/>
                </a:cubicBezTo>
                <a:lnTo>
                  <a:pt x="6174" y="4098"/>
                </a:lnTo>
                <a:lnTo>
                  <a:pt x="7661" y="4098"/>
                </a:lnTo>
                <a:cubicBezTo>
                  <a:pt x="7836" y="4099"/>
                  <a:pt x="7984" y="4273"/>
                  <a:pt x="7856" y="4511"/>
                </a:cubicBezTo>
                <a:close/>
                <a:moveTo>
                  <a:pt x="1114" y="5698"/>
                </a:moveTo>
                <a:cubicBezTo>
                  <a:pt x="1102" y="4365"/>
                  <a:pt x="1114" y="366"/>
                  <a:pt x="1114" y="366"/>
                </a:cubicBezTo>
                <a:cubicBezTo>
                  <a:pt x="1114" y="164"/>
                  <a:pt x="1278" y="0"/>
                  <a:pt x="1480" y="0"/>
                </a:cubicBezTo>
                <a:lnTo>
                  <a:pt x="4408" y="0"/>
                </a:lnTo>
                <a:cubicBezTo>
                  <a:pt x="4455" y="0"/>
                  <a:pt x="4500" y="20"/>
                  <a:pt x="4531" y="55"/>
                </a:cubicBezTo>
                <a:lnTo>
                  <a:pt x="5478" y="1083"/>
                </a:lnTo>
                <a:cubicBezTo>
                  <a:pt x="5506" y="1114"/>
                  <a:pt x="5522" y="1155"/>
                  <a:pt x="5522" y="1197"/>
                </a:cubicBezTo>
                <a:lnTo>
                  <a:pt x="5522" y="3861"/>
                </a:lnTo>
                <a:lnTo>
                  <a:pt x="5215" y="3861"/>
                </a:lnTo>
                <a:lnTo>
                  <a:pt x="5215" y="1427"/>
                </a:lnTo>
                <a:cubicBezTo>
                  <a:pt x="5215" y="1385"/>
                  <a:pt x="5181" y="1350"/>
                  <a:pt x="5139" y="1350"/>
                </a:cubicBezTo>
                <a:lnTo>
                  <a:pt x="4414" y="1350"/>
                </a:lnTo>
                <a:cubicBezTo>
                  <a:pt x="4329" y="1350"/>
                  <a:pt x="4260" y="1282"/>
                  <a:pt x="4260" y="1197"/>
                </a:cubicBezTo>
                <a:lnTo>
                  <a:pt x="4260" y="384"/>
                </a:lnTo>
                <a:cubicBezTo>
                  <a:pt x="4260" y="342"/>
                  <a:pt x="4226" y="308"/>
                  <a:pt x="4184" y="308"/>
                </a:cubicBezTo>
                <a:lnTo>
                  <a:pt x="1480" y="308"/>
                </a:lnTo>
                <a:cubicBezTo>
                  <a:pt x="1448" y="308"/>
                  <a:pt x="1421" y="334"/>
                  <a:pt x="1421" y="366"/>
                </a:cubicBezTo>
                <a:lnTo>
                  <a:pt x="1421" y="5363"/>
                </a:lnTo>
                <a:lnTo>
                  <a:pt x="1186" y="5838"/>
                </a:lnTo>
                <a:cubicBezTo>
                  <a:pt x="1186" y="5838"/>
                  <a:pt x="1115" y="5833"/>
                  <a:pt x="1114" y="5698"/>
                </a:cubicBezTo>
                <a:close/>
                <a:moveTo>
                  <a:pt x="4568" y="1043"/>
                </a:moveTo>
                <a:lnTo>
                  <a:pt x="5024" y="1043"/>
                </a:lnTo>
                <a:lnTo>
                  <a:pt x="4568" y="548"/>
                </a:lnTo>
                <a:lnTo>
                  <a:pt x="4568" y="1043"/>
                </a:lnTo>
                <a:close/>
                <a:moveTo>
                  <a:pt x="4734" y="1663"/>
                </a:moveTo>
                <a:lnTo>
                  <a:pt x="1904" y="1663"/>
                </a:lnTo>
                <a:cubicBezTo>
                  <a:pt x="1800" y="1663"/>
                  <a:pt x="1715" y="1748"/>
                  <a:pt x="1715" y="1852"/>
                </a:cubicBezTo>
                <a:cubicBezTo>
                  <a:pt x="1715" y="1956"/>
                  <a:pt x="1800" y="2041"/>
                  <a:pt x="1904" y="2041"/>
                </a:cubicBezTo>
                <a:lnTo>
                  <a:pt x="4734" y="2041"/>
                </a:lnTo>
                <a:cubicBezTo>
                  <a:pt x="4839" y="2041"/>
                  <a:pt x="4923" y="1956"/>
                  <a:pt x="4923" y="1852"/>
                </a:cubicBezTo>
                <a:cubicBezTo>
                  <a:pt x="4923" y="1748"/>
                  <a:pt x="4838" y="1663"/>
                  <a:pt x="4734" y="1663"/>
                </a:cubicBezTo>
                <a:close/>
                <a:moveTo>
                  <a:pt x="4923" y="2953"/>
                </a:moveTo>
                <a:cubicBezTo>
                  <a:pt x="4923" y="2848"/>
                  <a:pt x="4838" y="2764"/>
                  <a:pt x="4734" y="2764"/>
                </a:cubicBezTo>
                <a:lnTo>
                  <a:pt x="1904" y="2764"/>
                </a:lnTo>
                <a:cubicBezTo>
                  <a:pt x="1800" y="2764"/>
                  <a:pt x="1715" y="2849"/>
                  <a:pt x="1715" y="2953"/>
                </a:cubicBezTo>
                <a:cubicBezTo>
                  <a:pt x="1715" y="3057"/>
                  <a:pt x="1800" y="3142"/>
                  <a:pt x="1904" y="3142"/>
                </a:cubicBezTo>
                <a:lnTo>
                  <a:pt x="4734" y="3142"/>
                </a:lnTo>
                <a:cubicBezTo>
                  <a:pt x="4838" y="3142"/>
                  <a:pt x="4923" y="3057"/>
                  <a:pt x="4923" y="2953"/>
                </a:cubicBezTo>
                <a:close/>
                <a:moveTo>
                  <a:pt x="1715" y="4061"/>
                </a:moveTo>
                <a:cubicBezTo>
                  <a:pt x="1715" y="4165"/>
                  <a:pt x="1800" y="4249"/>
                  <a:pt x="1904" y="4249"/>
                </a:cubicBezTo>
                <a:lnTo>
                  <a:pt x="1972" y="4249"/>
                </a:lnTo>
                <a:cubicBezTo>
                  <a:pt x="2091" y="3917"/>
                  <a:pt x="2387" y="3872"/>
                  <a:pt x="2387" y="3872"/>
                </a:cubicBezTo>
                <a:lnTo>
                  <a:pt x="1904" y="3872"/>
                </a:lnTo>
                <a:cubicBezTo>
                  <a:pt x="1800" y="3872"/>
                  <a:pt x="1715" y="3956"/>
                  <a:pt x="1715" y="4061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</p:sp>
      <p:sp>
        <p:nvSpPr>
          <p:cNvPr id="45" name="networking_126300">
            <a:extLst>
              <a:ext uri="{FF2B5EF4-FFF2-40B4-BE49-F238E27FC236}">
                <a16:creationId xmlns:a16="http://schemas.microsoft.com/office/drawing/2014/main" id="{D3716605-9947-421B-8216-6DDF0CE6D11B}"/>
              </a:ext>
            </a:extLst>
          </p:cNvPr>
          <p:cNvSpPr>
            <a:spLocks noChangeAspect="1"/>
          </p:cNvSpPr>
          <p:nvPr/>
        </p:nvSpPr>
        <p:spPr bwMode="auto">
          <a:xfrm>
            <a:off x="7200692" y="3288442"/>
            <a:ext cx="609685" cy="607823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  <a:gd name="connsiteX83" fmla="*/ 373273 h 605239"/>
              <a:gd name="connsiteY83" fmla="*/ 373273 h 605239"/>
              <a:gd name="connsiteX84" fmla="*/ 373273 h 605239"/>
              <a:gd name="connsiteY84" fmla="*/ 373273 h 605239"/>
              <a:gd name="connsiteX85" fmla="*/ 373273 h 605239"/>
              <a:gd name="connsiteY85" fmla="*/ 373273 h 605239"/>
              <a:gd name="connsiteX86" fmla="*/ 373273 h 605239"/>
              <a:gd name="connsiteY86" fmla="*/ 373273 h 605239"/>
              <a:gd name="connsiteX87" fmla="*/ 373273 h 605239"/>
              <a:gd name="connsiteY87" fmla="*/ 373273 h 605239"/>
              <a:gd name="connsiteX88" fmla="*/ 373273 h 605239"/>
              <a:gd name="connsiteY88" fmla="*/ 373273 h 605239"/>
              <a:gd name="connsiteX89" fmla="*/ 373273 h 605239"/>
              <a:gd name="connsiteY89" fmla="*/ 373273 h 605239"/>
              <a:gd name="connsiteX90" fmla="*/ 373273 h 605239"/>
              <a:gd name="connsiteY90" fmla="*/ 373273 h 605239"/>
              <a:gd name="connsiteX91" fmla="*/ 373273 h 605239"/>
              <a:gd name="connsiteY91" fmla="*/ 373273 h 605239"/>
              <a:gd name="connsiteX92" fmla="*/ 373273 h 605239"/>
              <a:gd name="connsiteY92" fmla="*/ 373273 h 605239"/>
              <a:gd name="connsiteX93" fmla="*/ 373273 h 605239"/>
              <a:gd name="connsiteY93" fmla="*/ 373273 h 605239"/>
              <a:gd name="connsiteX94" fmla="*/ 373273 h 605239"/>
              <a:gd name="connsiteY94" fmla="*/ 373273 h 605239"/>
              <a:gd name="connsiteX95" fmla="*/ 373273 h 605239"/>
              <a:gd name="connsiteY95" fmla="*/ 373273 h 605239"/>
              <a:gd name="connsiteX96" fmla="*/ 373273 h 605239"/>
              <a:gd name="connsiteY96" fmla="*/ 373273 h 605239"/>
              <a:gd name="connsiteX97" fmla="*/ 373273 h 605239"/>
              <a:gd name="connsiteY97" fmla="*/ 373273 h 605239"/>
              <a:gd name="connsiteX98" fmla="*/ 373273 h 605239"/>
              <a:gd name="connsiteY98" fmla="*/ 373273 h 605239"/>
              <a:gd name="connsiteX99" fmla="*/ 373273 h 605239"/>
              <a:gd name="connsiteY99" fmla="*/ 373273 h 605239"/>
              <a:gd name="connsiteX100" fmla="*/ 373273 h 605239"/>
              <a:gd name="connsiteY100" fmla="*/ 373273 h 605239"/>
              <a:gd name="connsiteX101" fmla="*/ 373273 h 605239"/>
              <a:gd name="connsiteY101" fmla="*/ 373273 h 605239"/>
              <a:gd name="connsiteX102" fmla="*/ 373273 h 605239"/>
              <a:gd name="connsiteY102" fmla="*/ 373273 h 605239"/>
              <a:gd name="connsiteX103" fmla="*/ 373273 h 605239"/>
              <a:gd name="connsiteY103" fmla="*/ 373273 h 605239"/>
              <a:gd name="connsiteX104" fmla="*/ 373273 h 605239"/>
              <a:gd name="connsiteY104" fmla="*/ 373273 h 605239"/>
              <a:gd name="connsiteX105" fmla="*/ 373273 h 605239"/>
              <a:gd name="connsiteY105" fmla="*/ 373273 h 605239"/>
              <a:gd name="connsiteX106" fmla="*/ 373273 h 605239"/>
              <a:gd name="connsiteY106" fmla="*/ 373273 h 605239"/>
              <a:gd name="connsiteX107" fmla="*/ 373273 h 605239"/>
              <a:gd name="connsiteY107" fmla="*/ 373273 h 605239"/>
              <a:gd name="connsiteX108" fmla="*/ 373273 h 605239"/>
              <a:gd name="connsiteY108" fmla="*/ 373273 h 605239"/>
              <a:gd name="connsiteX109" fmla="*/ 373273 h 605239"/>
              <a:gd name="connsiteY109" fmla="*/ 373273 h 605239"/>
              <a:gd name="connsiteX110" fmla="*/ 373273 h 605239"/>
              <a:gd name="connsiteY110" fmla="*/ 373273 h 605239"/>
              <a:gd name="connsiteX111" fmla="*/ 373273 h 605239"/>
              <a:gd name="connsiteY111" fmla="*/ 373273 h 605239"/>
              <a:gd name="connsiteX112" fmla="*/ 373273 h 605239"/>
              <a:gd name="connsiteY112" fmla="*/ 373273 h 605239"/>
              <a:gd name="connsiteX113" fmla="*/ 373273 h 605239"/>
              <a:gd name="connsiteY113" fmla="*/ 373273 h 605239"/>
              <a:gd name="connsiteX114" fmla="*/ 373273 h 605239"/>
              <a:gd name="connsiteY114" fmla="*/ 373273 h 605239"/>
              <a:gd name="connsiteX115" fmla="*/ 373273 h 605239"/>
              <a:gd name="connsiteY115" fmla="*/ 373273 h 605239"/>
              <a:gd name="connsiteX116" fmla="*/ 373273 h 605239"/>
              <a:gd name="connsiteY116" fmla="*/ 373273 h 605239"/>
              <a:gd name="connsiteX117" fmla="*/ 373273 h 605239"/>
              <a:gd name="connsiteY117" fmla="*/ 373273 h 605239"/>
              <a:gd name="connsiteX118" fmla="*/ 373273 h 605239"/>
              <a:gd name="connsiteY118" fmla="*/ 373273 h 605239"/>
              <a:gd name="connsiteX119" fmla="*/ 373273 h 605239"/>
              <a:gd name="connsiteY119" fmla="*/ 373273 h 605239"/>
              <a:gd name="connsiteX120" fmla="*/ 373273 h 605239"/>
              <a:gd name="connsiteY120" fmla="*/ 373273 h 605239"/>
              <a:gd name="connsiteX121" fmla="*/ 373273 h 605239"/>
              <a:gd name="connsiteY121" fmla="*/ 373273 h 605239"/>
              <a:gd name="connsiteX122" fmla="*/ 373273 h 605239"/>
              <a:gd name="connsiteY122" fmla="*/ 373273 h 605239"/>
              <a:gd name="connsiteX123" fmla="*/ 373273 h 605239"/>
              <a:gd name="connsiteY123" fmla="*/ 373273 h 605239"/>
              <a:gd name="connsiteX124" fmla="*/ 373273 h 605239"/>
              <a:gd name="connsiteY124" fmla="*/ 373273 h 605239"/>
              <a:gd name="connsiteX125" fmla="*/ 373273 h 605239"/>
              <a:gd name="connsiteY125" fmla="*/ 373273 h 605239"/>
              <a:gd name="connsiteX126" fmla="*/ 373273 h 605239"/>
              <a:gd name="connsiteY126" fmla="*/ 373273 h 605239"/>
              <a:gd name="connsiteX127" fmla="*/ 373273 h 605239"/>
              <a:gd name="connsiteY127" fmla="*/ 373273 h 605239"/>
              <a:gd name="connsiteX128" fmla="*/ 373273 h 605239"/>
              <a:gd name="connsiteY128" fmla="*/ 373273 h 605239"/>
              <a:gd name="connsiteX129" fmla="*/ 373273 h 605239"/>
              <a:gd name="connsiteY129" fmla="*/ 373273 h 605239"/>
              <a:gd name="connsiteX130" fmla="*/ 373273 h 605239"/>
              <a:gd name="connsiteY130" fmla="*/ 373273 h 605239"/>
              <a:gd name="connsiteX131" fmla="*/ 373273 h 605239"/>
              <a:gd name="connsiteY131" fmla="*/ 373273 h 605239"/>
              <a:gd name="connsiteX132" fmla="*/ 373273 h 605239"/>
              <a:gd name="connsiteY132" fmla="*/ 373273 h 605239"/>
              <a:gd name="connsiteX133" fmla="*/ 373273 h 605239"/>
              <a:gd name="connsiteY133" fmla="*/ 373273 h 605239"/>
              <a:gd name="connsiteX134" fmla="*/ 373273 h 605239"/>
              <a:gd name="connsiteY134" fmla="*/ 373273 h 605239"/>
              <a:gd name="connsiteX135" fmla="*/ 373273 h 605239"/>
              <a:gd name="connsiteY135" fmla="*/ 373273 h 605239"/>
              <a:gd name="connsiteX136" fmla="*/ 373273 h 605239"/>
              <a:gd name="connsiteY136" fmla="*/ 373273 h 605239"/>
              <a:gd name="connsiteX137" fmla="*/ 373273 h 605239"/>
              <a:gd name="connsiteY137" fmla="*/ 373273 h 605239"/>
              <a:gd name="connsiteX138" fmla="*/ 373273 h 605239"/>
              <a:gd name="connsiteY138" fmla="*/ 373273 h 605239"/>
              <a:gd name="connsiteX139" fmla="*/ 373273 h 605239"/>
              <a:gd name="connsiteY139" fmla="*/ 373273 h 605239"/>
              <a:gd name="connsiteX140" fmla="*/ 373273 h 605239"/>
              <a:gd name="connsiteY140" fmla="*/ 373273 h 605239"/>
              <a:gd name="connsiteX141" fmla="*/ 373273 h 605239"/>
              <a:gd name="connsiteY141" fmla="*/ 373273 h 605239"/>
              <a:gd name="connsiteX142" fmla="*/ 373273 h 605239"/>
              <a:gd name="connsiteY142" fmla="*/ 373273 h 605239"/>
              <a:gd name="connsiteX143" fmla="*/ 373273 h 605239"/>
              <a:gd name="connsiteY143" fmla="*/ 373273 h 605239"/>
              <a:gd name="connsiteX144" fmla="*/ 373273 h 605239"/>
              <a:gd name="connsiteY144" fmla="*/ 373273 h 605239"/>
              <a:gd name="connsiteX145" fmla="*/ 373273 h 605239"/>
              <a:gd name="connsiteY145" fmla="*/ 373273 h 605239"/>
              <a:gd name="connsiteX146" fmla="*/ 373273 h 605239"/>
              <a:gd name="connsiteY146" fmla="*/ 373273 h 605239"/>
              <a:gd name="connsiteX147" fmla="*/ 373273 h 605239"/>
              <a:gd name="connsiteY147" fmla="*/ 373273 h 605239"/>
              <a:gd name="connsiteX148" fmla="*/ 373273 h 605239"/>
              <a:gd name="connsiteY148" fmla="*/ 373273 h 605239"/>
              <a:gd name="connsiteX149" fmla="*/ 373273 h 605239"/>
              <a:gd name="connsiteY149" fmla="*/ 373273 h 605239"/>
              <a:gd name="connsiteX150" fmla="*/ 373273 h 605239"/>
              <a:gd name="connsiteY150" fmla="*/ 373273 h 605239"/>
              <a:gd name="connsiteX151" fmla="*/ 373273 h 605239"/>
              <a:gd name="connsiteY151" fmla="*/ 373273 h 605239"/>
              <a:gd name="connsiteX152" fmla="*/ 373273 h 605239"/>
              <a:gd name="connsiteY152" fmla="*/ 373273 h 605239"/>
              <a:gd name="connsiteX153" fmla="*/ 373273 h 605239"/>
              <a:gd name="connsiteY153" fmla="*/ 373273 h 605239"/>
              <a:gd name="connsiteX154" fmla="*/ 373273 h 605239"/>
              <a:gd name="connsiteY154" fmla="*/ 373273 h 605239"/>
              <a:gd name="connsiteX155" fmla="*/ 373273 h 605239"/>
              <a:gd name="connsiteY155" fmla="*/ 373273 h 605239"/>
              <a:gd name="connsiteX156" fmla="*/ 373273 h 605239"/>
              <a:gd name="connsiteY156" fmla="*/ 373273 h 605239"/>
              <a:gd name="connsiteX157" fmla="*/ 373273 h 605239"/>
              <a:gd name="connsiteY157" fmla="*/ 373273 h 605239"/>
              <a:gd name="connsiteX158" fmla="*/ 373273 h 605239"/>
              <a:gd name="connsiteY158" fmla="*/ 373273 h 605239"/>
              <a:gd name="connsiteX159" fmla="*/ 373273 h 605239"/>
              <a:gd name="connsiteY159" fmla="*/ 373273 h 605239"/>
              <a:gd name="connsiteX160" fmla="*/ 373273 h 605239"/>
              <a:gd name="connsiteY160" fmla="*/ 373273 h 605239"/>
              <a:gd name="connsiteX161" fmla="*/ 373273 h 605239"/>
              <a:gd name="connsiteY161" fmla="*/ 373273 h 605239"/>
              <a:gd name="connsiteX162" fmla="*/ 373273 h 605239"/>
              <a:gd name="connsiteY162" fmla="*/ 373273 h 605239"/>
              <a:gd name="connsiteX163" fmla="*/ 373273 h 605239"/>
              <a:gd name="connsiteY163" fmla="*/ 373273 h 605239"/>
              <a:gd name="connsiteX164" fmla="*/ 373273 h 605239"/>
              <a:gd name="connsiteY164" fmla="*/ 373273 h 605239"/>
              <a:gd name="connsiteX165" fmla="*/ 373273 h 605239"/>
              <a:gd name="connsiteY165" fmla="*/ 373273 h 605239"/>
              <a:gd name="connsiteX166" fmla="*/ 373273 h 605239"/>
              <a:gd name="connsiteY166" fmla="*/ 373273 h 605239"/>
              <a:gd name="connsiteX167" fmla="*/ 373273 h 605239"/>
              <a:gd name="connsiteY167" fmla="*/ 373273 h 605239"/>
              <a:gd name="connsiteX168" fmla="*/ 373273 h 605239"/>
              <a:gd name="connsiteY168" fmla="*/ 373273 h 605239"/>
              <a:gd name="connsiteX169" fmla="*/ 373273 h 605239"/>
              <a:gd name="connsiteY169" fmla="*/ 373273 h 605239"/>
              <a:gd name="connsiteX170" fmla="*/ 373273 h 605239"/>
              <a:gd name="connsiteY170" fmla="*/ 373273 h 605239"/>
              <a:gd name="connsiteX171" fmla="*/ 373273 h 605239"/>
              <a:gd name="connsiteY171" fmla="*/ 373273 h 605239"/>
              <a:gd name="connsiteX172" fmla="*/ 373273 h 605239"/>
              <a:gd name="connsiteY172" fmla="*/ 373273 h 605239"/>
              <a:gd name="connsiteX173" fmla="*/ 373273 h 605239"/>
              <a:gd name="connsiteY173" fmla="*/ 373273 h 605239"/>
              <a:gd name="connsiteX174" fmla="*/ 373273 h 605239"/>
              <a:gd name="connsiteY174" fmla="*/ 373273 h 605239"/>
              <a:gd name="connsiteX175" fmla="*/ 373273 h 605239"/>
              <a:gd name="connsiteY175" fmla="*/ 373273 h 605239"/>
              <a:gd name="connsiteX176" fmla="*/ 373273 h 605239"/>
              <a:gd name="connsiteY176" fmla="*/ 373273 h 605239"/>
              <a:gd name="connsiteX177" fmla="*/ 373273 h 605239"/>
              <a:gd name="connsiteY177" fmla="*/ 373273 h 605239"/>
              <a:gd name="connsiteX178" fmla="*/ 373273 h 605239"/>
              <a:gd name="connsiteY178" fmla="*/ 373273 h 605239"/>
              <a:gd name="connsiteX179" fmla="*/ 373273 h 605239"/>
              <a:gd name="connsiteY179" fmla="*/ 373273 h 605239"/>
              <a:gd name="connsiteX180" fmla="*/ 373273 h 605239"/>
              <a:gd name="connsiteY180" fmla="*/ 373273 h 605239"/>
              <a:gd name="connsiteX181" fmla="*/ 373273 h 605239"/>
              <a:gd name="connsiteY181" fmla="*/ 373273 h 605239"/>
              <a:gd name="connsiteX182" fmla="*/ 373273 h 605239"/>
              <a:gd name="connsiteY182" fmla="*/ 373273 h 605239"/>
              <a:gd name="connsiteX183" fmla="*/ 373273 h 605239"/>
              <a:gd name="connsiteY183" fmla="*/ 373273 h 605239"/>
              <a:gd name="connsiteX184" fmla="*/ 373273 h 605239"/>
              <a:gd name="connsiteY184" fmla="*/ 373273 h 605239"/>
              <a:gd name="connsiteX185" fmla="*/ 373273 h 605239"/>
              <a:gd name="connsiteY185" fmla="*/ 373273 h 605239"/>
              <a:gd name="connsiteX186" fmla="*/ 373273 h 605239"/>
              <a:gd name="connsiteY186" fmla="*/ 373273 h 605239"/>
              <a:gd name="connsiteX187" fmla="*/ 373273 h 605239"/>
              <a:gd name="connsiteY187" fmla="*/ 373273 h 605239"/>
              <a:gd name="connsiteX188" fmla="*/ 373273 h 605239"/>
              <a:gd name="connsiteY188" fmla="*/ 373273 h 605239"/>
              <a:gd name="connsiteX189" fmla="*/ 373273 h 605239"/>
              <a:gd name="connsiteY189" fmla="*/ 373273 h 605239"/>
              <a:gd name="connsiteX190" fmla="*/ 373273 h 605239"/>
              <a:gd name="connsiteY190" fmla="*/ 373273 h 605239"/>
              <a:gd name="connsiteX191" fmla="*/ 373273 h 605239"/>
              <a:gd name="connsiteY191" fmla="*/ 373273 h 605239"/>
              <a:gd name="connsiteX192" fmla="*/ 373273 h 605239"/>
              <a:gd name="connsiteY192" fmla="*/ 373273 h 605239"/>
              <a:gd name="connsiteX193" fmla="*/ 373273 h 605239"/>
              <a:gd name="connsiteY193" fmla="*/ 373273 h 605239"/>
              <a:gd name="connsiteX194" fmla="*/ 373273 h 605239"/>
              <a:gd name="connsiteY194" fmla="*/ 373273 h 605239"/>
              <a:gd name="connsiteX195" fmla="*/ 373273 h 605239"/>
              <a:gd name="connsiteY195" fmla="*/ 373273 h 605239"/>
              <a:gd name="connsiteX196" fmla="*/ 373273 h 605239"/>
              <a:gd name="connsiteY196" fmla="*/ 373273 h 605239"/>
              <a:gd name="connsiteX197" fmla="*/ 373273 h 605239"/>
              <a:gd name="connsiteY197" fmla="*/ 373273 h 605239"/>
              <a:gd name="connsiteX198" fmla="*/ 373273 h 605239"/>
              <a:gd name="connsiteY198" fmla="*/ 373273 h 605239"/>
              <a:gd name="connsiteX199" fmla="*/ 373273 h 605239"/>
              <a:gd name="connsiteY199" fmla="*/ 373273 h 605239"/>
              <a:gd name="connsiteX200" fmla="*/ 373273 h 605239"/>
              <a:gd name="connsiteY200" fmla="*/ 373273 h 605239"/>
              <a:gd name="connsiteX201" fmla="*/ 373273 h 605239"/>
              <a:gd name="connsiteY201" fmla="*/ 373273 h 605239"/>
              <a:gd name="connsiteX202" fmla="*/ 373273 h 605239"/>
              <a:gd name="connsiteY202" fmla="*/ 373273 h 605239"/>
              <a:gd name="connsiteX203" fmla="*/ 373273 h 605239"/>
              <a:gd name="connsiteY203" fmla="*/ 373273 h 605239"/>
              <a:gd name="connsiteX204" fmla="*/ 373273 h 605239"/>
              <a:gd name="connsiteY204" fmla="*/ 373273 h 605239"/>
              <a:gd name="connsiteX205" fmla="*/ 373273 h 605239"/>
              <a:gd name="connsiteY205" fmla="*/ 373273 h 605239"/>
              <a:gd name="connsiteX206" fmla="*/ 373273 h 605239"/>
              <a:gd name="connsiteY206" fmla="*/ 373273 h 605239"/>
              <a:gd name="connsiteX207" fmla="*/ 373273 h 605239"/>
              <a:gd name="connsiteY207" fmla="*/ 373273 h 605239"/>
              <a:gd name="connsiteX208" fmla="*/ 373273 h 605239"/>
              <a:gd name="connsiteY208" fmla="*/ 373273 h 605239"/>
              <a:gd name="connsiteX209" fmla="*/ 373273 h 605239"/>
              <a:gd name="connsiteY209" fmla="*/ 373273 h 605239"/>
              <a:gd name="connsiteX210" fmla="*/ 373273 h 605239"/>
              <a:gd name="connsiteY210" fmla="*/ 373273 h 605239"/>
              <a:gd name="connsiteX211" fmla="*/ 373273 h 605239"/>
              <a:gd name="connsiteY211" fmla="*/ 373273 h 605239"/>
              <a:gd name="connsiteX212" fmla="*/ 373273 h 605239"/>
              <a:gd name="connsiteY212" fmla="*/ 373273 h 605239"/>
              <a:gd name="connsiteX213" fmla="*/ 373273 h 605239"/>
              <a:gd name="connsiteY213" fmla="*/ 373273 h 605239"/>
              <a:gd name="connsiteX214" fmla="*/ 373273 h 605239"/>
              <a:gd name="connsiteY214" fmla="*/ 373273 h 605239"/>
              <a:gd name="connsiteX215" fmla="*/ 373273 h 605239"/>
              <a:gd name="connsiteY215" fmla="*/ 373273 h 605239"/>
              <a:gd name="connsiteX216" fmla="*/ 373273 h 605239"/>
              <a:gd name="connsiteY216" fmla="*/ 373273 h 605239"/>
              <a:gd name="connsiteX217" fmla="*/ 373273 h 605239"/>
              <a:gd name="connsiteY217" fmla="*/ 373273 h 605239"/>
              <a:gd name="connsiteX218" fmla="*/ 373273 h 605239"/>
              <a:gd name="connsiteY218" fmla="*/ 373273 h 605239"/>
              <a:gd name="connsiteX219" fmla="*/ 373273 h 605239"/>
              <a:gd name="connsiteY219" fmla="*/ 373273 h 605239"/>
              <a:gd name="connsiteX220" fmla="*/ 373273 h 605239"/>
              <a:gd name="connsiteY220" fmla="*/ 373273 h 605239"/>
              <a:gd name="connsiteX221" fmla="*/ 373273 h 605239"/>
              <a:gd name="connsiteY221" fmla="*/ 373273 h 605239"/>
              <a:gd name="connsiteX222" fmla="*/ 373273 h 605239"/>
              <a:gd name="connsiteY222" fmla="*/ 373273 h 605239"/>
              <a:gd name="connsiteX223" fmla="*/ 373273 h 605239"/>
              <a:gd name="connsiteY223" fmla="*/ 373273 h 605239"/>
              <a:gd name="connsiteX224" fmla="*/ 373273 h 605239"/>
              <a:gd name="connsiteY224" fmla="*/ 373273 h 605239"/>
              <a:gd name="connsiteX225" fmla="*/ 373273 h 605239"/>
              <a:gd name="connsiteY225" fmla="*/ 373273 h 605239"/>
              <a:gd name="connsiteX226" fmla="*/ 373273 h 605239"/>
              <a:gd name="connsiteY226" fmla="*/ 373273 h 605239"/>
              <a:gd name="connsiteX227" fmla="*/ 373273 h 605239"/>
              <a:gd name="connsiteY227" fmla="*/ 373273 h 605239"/>
              <a:gd name="connsiteX228" fmla="*/ 373273 h 605239"/>
              <a:gd name="connsiteY228" fmla="*/ 373273 h 605239"/>
              <a:gd name="connsiteX229" fmla="*/ 373273 h 605239"/>
              <a:gd name="connsiteY229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606653" h="604801">
                <a:moveTo>
                  <a:pt x="303444" y="579962"/>
                </a:moveTo>
                <a:cubicBezTo>
                  <a:pt x="310367" y="580055"/>
                  <a:pt x="315887" y="585565"/>
                  <a:pt x="315887" y="592382"/>
                </a:cubicBezTo>
                <a:cubicBezTo>
                  <a:pt x="315887" y="599198"/>
                  <a:pt x="310274" y="604801"/>
                  <a:pt x="303444" y="604801"/>
                </a:cubicBezTo>
                <a:lnTo>
                  <a:pt x="303163" y="604801"/>
                </a:lnTo>
                <a:cubicBezTo>
                  <a:pt x="296427" y="604708"/>
                  <a:pt x="290907" y="599198"/>
                  <a:pt x="290907" y="592382"/>
                </a:cubicBezTo>
                <a:cubicBezTo>
                  <a:pt x="290907" y="585565"/>
                  <a:pt x="296520" y="579962"/>
                  <a:pt x="303444" y="579962"/>
                </a:cubicBezTo>
                <a:close/>
                <a:moveTo>
                  <a:pt x="396819" y="561974"/>
                </a:moveTo>
                <a:cubicBezTo>
                  <a:pt x="399787" y="563095"/>
                  <a:pt x="402334" y="565337"/>
                  <a:pt x="403783" y="568467"/>
                </a:cubicBezTo>
                <a:cubicBezTo>
                  <a:pt x="406493" y="574820"/>
                  <a:pt x="403689" y="582201"/>
                  <a:pt x="397427" y="584910"/>
                </a:cubicBezTo>
                <a:cubicBezTo>
                  <a:pt x="395651" y="585657"/>
                  <a:pt x="393969" y="586031"/>
                  <a:pt x="392193" y="586031"/>
                </a:cubicBezTo>
                <a:cubicBezTo>
                  <a:pt x="387426" y="586031"/>
                  <a:pt x="382940" y="583322"/>
                  <a:pt x="380977" y="578650"/>
                </a:cubicBezTo>
                <a:cubicBezTo>
                  <a:pt x="378267" y="572297"/>
                  <a:pt x="380977" y="565010"/>
                  <a:pt x="387333" y="562207"/>
                </a:cubicBezTo>
                <a:cubicBezTo>
                  <a:pt x="390464" y="560853"/>
                  <a:pt x="393852" y="560853"/>
                  <a:pt x="396819" y="561974"/>
                </a:cubicBezTo>
                <a:close/>
                <a:moveTo>
                  <a:pt x="210085" y="561910"/>
                </a:moveTo>
                <a:cubicBezTo>
                  <a:pt x="213081" y="560779"/>
                  <a:pt x="216522" y="560779"/>
                  <a:pt x="219658" y="562132"/>
                </a:cubicBezTo>
                <a:cubicBezTo>
                  <a:pt x="225837" y="565023"/>
                  <a:pt x="228739" y="572298"/>
                  <a:pt x="226024" y="578640"/>
                </a:cubicBezTo>
                <a:cubicBezTo>
                  <a:pt x="223871" y="583303"/>
                  <a:pt x="219283" y="586101"/>
                  <a:pt x="214415" y="586008"/>
                </a:cubicBezTo>
                <a:cubicBezTo>
                  <a:pt x="212730" y="585915"/>
                  <a:pt x="211138" y="585635"/>
                  <a:pt x="209547" y="584889"/>
                </a:cubicBezTo>
                <a:cubicBezTo>
                  <a:pt x="203181" y="582184"/>
                  <a:pt x="200372" y="574816"/>
                  <a:pt x="203181" y="568474"/>
                </a:cubicBezTo>
                <a:cubicBezTo>
                  <a:pt x="204539" y="565303"/>
                  <a:pt x="207090" y="563041"/>
                  <a:pt x="210085" y="561910"/>
                </a:cubicBezTo>
                <a:close/>
                <a:moveTo>
                  <a:pt x="487657" y="525979"/>
                </a:moveTo>
                <a:lnTo>
                  <a:pt x="478213" y="553531"/>
                </a:lnTo>
                <a:lnTo>
                  <a:pt x="491304" y="552503"/>
                </a:lnTo>
                <a:lnTo>
                  <a:pt x="519936" y="587695"/>
                </a:lnTo>
                <a:lnTo>
                  <a:pt x="520043" y="588006"/>
                </a:lnTo>
                <a:lnTo>
                  <a:pt x="520086" y="587879"/>
                </a:lnTo>
                <a:lnTo>
                  <a:pt x="520103" y="587900"/>
                </a:lnTo>
                <a:lnTo>
                  <a:pt x="548903" y="552503"/>
                </a:lnTo>
                <a:lnTo>
                  <a:pt x="561994" y="553531"/>
                </a:lnTo>
                <a:lnTo>
                  <a:pt x="552643" y="525979"/>
                </a:lnTo>
                <a:cubicBezTo>
                  <a:pt x="554233" y="527006"/>
                  <a:pt x="555916" y="527847"/>
                  <a:pt x="557599" y="528781"/>
                </a:cubicBezTo>
                <a:lnTo>
                  <a:pt x="587147" y="543351"/>
                </a:lnTo>
                <a:cubicBezTo>
                  <a:pt x="594908" y="547180"/>
                  <a:pt x="600425" y="554371"/>
                  <a:pt x="601921" y="562870"/>
                </a:cubicBezTo>
                <a:lnTo>
                  <a:pt x="606596" y="588927"/>
                </a:lnTo>
                <a:cubicBezTo>
                  <a:pt x="606970" y="590795"/>
                  <a:pt x="605474" y="592663"/>
                  <a:pt x="603417" y="592476"/>
                </a:cubicBezTo>
                <a:lnTo>
                  <a:pt x="520945" y="592476"/>
                </a:lnTo>
                <a:lnTo>
                  <a:pt x="518888" y="592476"/>
                </a:lnTo>
                <a:lnTo>
                  <a:pt x="436416" y="592476"/>
                </a:lnTo>
                <a:cubicBezTo>
                  <a:pt x="434452" y="592476"/>
                  <a:pt x="432956" y="590608"/>
                  <a:pt x="433330" y="588740"/>
                </a:cubicBezTo>
                <a:lnTo>
                  <a:pt x="438099" y="562777"/>
                </a:lnTo>
                <a:cubicBezTo>
                  <a:pt x="439595" y="554278"/>
                  <a:pt x="445018" y="547086"/>
                  <a:pt x="452779" y="543164"/>
                </a:cubicBezTo>
                <a:lnTo>
                  <a:pt x="481672" y="528968"/>
                </a:lnTo>
                <a:close/>
                <a:moveTo>
                  <a:pt x="54392" y="525909"/>
                </a:moveTo>
                <a:lnTo>
                  <a:pt x="44947" y="553451"/>
                </a:lnTo>
                <a:lnTo>
                  <a:pt x="58039" y="552424"/>
                </a:lnTo>
                <a:lnTo>
                  <a:pt x="86723" y="587660"/>
                </a:lnTo>
                <a:lnTo>
                  <a:pt x="86842" y="588006"/>
                </a:lnTo>
                <a:lnTo>
                  <a:pt x="86958" y="587666"/>
                </a:lnTo>
                <a:lnTo>
                  <a:pt x="115647" y="552424"/>
                </a:lnTo>
                <a:lnTo>
                  <a:pt x="128739" y="553451"/>
                </a:lnTo>
                <a:lnTo>
                  <a:pt x="119387" y="525909"/>
                </a:lnTo>
                <a:cubicBezTo>
                  <a:pt x="120977" y="526936"/>
                  <a:pt x="122567" y="527776"/>
                  <a:pt x="124344" y="528617"/>
                </a:cubicBezTo>
                <a:lnTo>
                  <a:pt x="153896" y="543181"/>
                </a:lnTo>
                <a:cubicBezTo>
                  <a:pt x="161658" y="547102"/>
                  <a:pt x="167082" y="554291"/>
                  <a:pt x="168578" y="562787"/>
                </a:cubicBezTo>
                <a:lnTo>
                  <a:pt x="173254" y="588648"/>
                </a:lnTo>
                <a:cubicBezTo>
                  <a:pt x="173628" y="590608"/>
                  <a:pt x="172132" y="592382"/>
                  <a:pt x="170074" y="592382"/>
                </a:cubicBezTo>
                <a:lnTo>
                  <a:pt x="87685" y="592382"/>
                </a:lnTo>
                <a:lnTo>
                  <a:pt x="85534" y="592382"/>
                </a:lnTo>
                <a:lnTo>
                  <a:pt x="3144" y="592382"/>
                </a:lnTo>
                <a:cubicBezTo>
                  <a:pt x="1180" y="592382"/>
                  <a:pt x="-316" y="590515"/>
                  <a:pt x="58" y="588648"/>
                </a:cubicBezTo>
                <a:lnTo>
                  <a:pt x="4734" y="562600"/>
                </a:lnTo>
                <a:cubicBezTo>
                  <a:pt x="6230" y="554197"/>
                  <a:pt x="11748" y="546915"/>
                  <a:pt x="19510" y="543087"/>
                </a:cubicBezTo>
                <a:lnTo>
                  <a:pt x="48407" y="528897"/>
                </a:lnTo>
                <a:close/>
                <a:moveTo>
                  <a:pt x="516830" y="390459"/>
                </a:moveTo>
                <a:cubicBezTo>
                  <a:pt x="530020" y="390696"/>
                  <a:pt x="536595" y="398577"/>
                  <a:pt x="536595" y="398577"/>
                </a:cubicBezTo>
                <a:cubicBezTo>
                  <a:pt x="563621" y="395962"/>
                  <a:pt x="571102" y="425665"/>
                  <a:pt x="567735" y="459291"/>
                </a:cubicBezTo>
                <a:cubicBezTo>
                  <a:pt x="564556" y="492918"/>
                  <a:pt x="582978" y="498149"/>
                  <a:pt x="582978" y="498149"/>
                </a:cubicBezTo>
                <a:cubicBezTo>
                  <a:pt x="570260" y="511226"/>
                  <a:pt x="543422" y="510291"/>
                  <a:pt x="543422" y="510291"/>
                </a:cubicBezTo>
                <a:lnTo>
                  <a:pt x="543422" y="518791"/>
                </a:lnTo>
                <a:lnTo>
                  <a:pt x="543422" y="519539"/>
                </a:lnTo>
                <a:lnTo>
                  <a:pt x="520086" y="587879"/>
                </a:lnTo>
                <a:lnTo>
                  <a:pt x="519936" y="587695"/>
                </a:lnTo>
                <a:lnTo>
                  <a:pt x="496478" y="519445"/>
                </a:lnTo>
                <a:lnTo>
                  <a:pt x="496478" y="510665"/>
                </a:lnTo>
                <a:cubicBezTo>
                  <a:pt x="465525" y="510945"/>
                  <a:pt x="456454" y="497775"/>
                  <a:pt x="456454" y="497775"/>
                </a:cubicBezTo>
                <a:cubicBezTo>
                  <a:pt x="456454" y="497775"/>
                  <a:pt x="474128" y="497401"/>
                  <a:pt x="473006" y="450791"/>
                </a:cubicBezTo>
                <a:cubicBezTo>
                  <a:pt x="471884" y="404088"/>
                  <a:pt x="493485" y="396335"/>
                  <a:pt x="501434" y="393346"/>
                </a:cubicBezTo>
                <a:cubicBezTo>
                  <a:pt x="507302" y="391151"/>
                  <a:pt x="512434" y="390381"/>
                  <a:pt x="516830" y="390459"/>
                </a:cubicBezTo>
                <a:close/>
                <a:moveTo>
                  <a:pt x="83629" y="390459"/>
                </a:moveTo>
                <a:cubicBezTo>
                  <a:pt x="88026" y="390538"/>
                  <a:pt x="91688" y="391466"/>
                  <a:pt x="94616" y="392669"/>
                </a:cubicBezTo>
                <a:cubicBezTo>
                  <a:pt x="100472" y="395074"/>
                  <a:pt x="103394" y="398577"/>
                  <a:pt x="103394" y="398577"/>
                </a:cubicBezTo>
                <a:cubicBezTo>
                  <a:pt x="130420" y="395962"/>
                  <a:pt x="137901" y="425665"/>
                  <a:pt x="134534" y="459291"/>
                </a:cubicBezTo>
                <a:cubicBezTo>
                  <a:pt x="131355" y="492918"/>
                  <a:pt x="149777" y="498149"/>
                  <a:pt x="149777" y="498149"/>
                </a:cubicBezTo>
                <a:cubicBezTo>
                  <a:pt x="137059" y="511226"/>
                  <a:pt x="110221" y="510291"/>
                  <a:pt x="110221" y="510291"/>
                </a:cubicBezTo>
                <a:lnTo>
                  <a:pt x="110221" y="518791"/>
                </a:lnTo>
                <a:lnTo>
                  <a:pt x="110221" y="519539"/>
                </a:lnTo>
                <a:lnTo>
                  <a:pt x="86958" y="587666"/>
                </a:lnTo>
                <a:lnTo>
                  <a:pt x="86843" y="587807"/>
                </a:lnTo>
                <a:lnTo>
                  <a:pt x="86723" y="587660"/>
                </a:lnTo>
                <a:lnTo>
                  <a:pt x="63277" y="519445"/>
                </a:lnTo>
                <a:lnTo>
                  <a:pt x="63277" y="510665"/>
                </a:lnTo>
                <a:cubicBezTo>
                  <a:pt x="32324" y="510945"/>
                  <a:pt x="23253" y="497775"/>
                  <a:pt x="23253" y="497775"/>
                </a:cubicBezTo>
                <a:cubicBezTo>
                  <a:pt x="23253" y="497775"/>
                  <a:pt x="40927" y="497401"/>
                  <a:pt x="39805" y="450791"/>
                </a:cubicBezTo>
                <a:cubicBezTo>
                  <a:pt x="38683" y="404088"/>
                  <a:pt x="60284" y="396335"/>
                  <a:pt x="68233" y="393346"/>
                </a:cubicBezTo>
                <a:cubicBezTo>
                  <a:pt x="74101" y="391151"/>
                  <a:pt x="79233" y="390381"/>
                  <a:pt x="83629" y="390459"/>
                </a:cubicBezTo>
                <a:close/>
                <a:moveTo>
                  <a:pt x="519750" y="339093"/>
                </a:moveTo>
                <a:cubicBezTo>
                  <a:pt x="526563" y="338346"/>
                  <a:pt x="532724" y="343296"/>
                  <a:pt x="533470" y="350208"/>
                </a:cubicBezTo>
                <a:cubicBezTo>
                  <a:pt x="534217" y="357027"/>
                  <a:pt x="529177" y="363098"/>
                  <a:pt x="522363" y="363845"/>
                </a:cubicBezTo>
                <a:cubicBezTo>
                  <a:pt x="521897" y="364032"/>
                  <a:pt x="521337" y="364032"/>
                  <a:pt x="520870" y="364032"/>
                </a:cubicBezTo>
                <a:cubicBezTo>
                  <a:pt x="514616" y="363845"/>
                  <a:pt x="509389" y="359175"/>
                  <a:pt x="508643" y="352824"/>
                </a:cubicBezTo>
                <a:cubicBezTo>
                  <a:pt x="507896" y="345912"/>
                  <a:pt x="512936" y="339840"/>
                  <a:pt x="519750" y="339093"/>
                </a:cubicBezTo>
                <a:close/>
                <a:moveTo>
                  <a:pt x="87387" y="338669"/>
                </a:moveTo>
                <a:cubicBezTo>
                  <a:pt x="94300" y="339416"/>
                  <a:pt x="99251" y="345488"/>
                  <a:pt x="98504" y="352307"/>
                </a:cubicBezTo>
                <a:lnTo>
                  <a:pt x="98504" y="352587"/>
                </a:lnTo>
                <a:lnTo>
                  <a:pt x="98504" y="352681"/>
                </a:lnTo>
                <a:cubicBezTo>
                  <a:pt x="97850" y="359219"/>
                  <a:pt x="92245" y="363890"/>
                  <a:pt x="85892" y="363797"/>
                </a:cubicBezTo>
                <a:cubicBezTo>
                  <a:pt x="85519" y="363797"/>
                  <a:pt x="85145" y="363703"/>
                  <a:pt x="84771" y="363703"/>
                </a:cubicBezTo>
                <a:cubicBezTo>
                  <a:pt x="77952" y="362956"/>
                  <a:pt x="73001" y="356791"/>
                  <a:pt x="73748" y="350065"/>
                </a:cubicBezTo>
                <a:lnTo>
                  <a:pt x="73748" y="349972"/>
                </a:lnTo>
                <a:lnTo>
                  <a:pt x="73748" y="349692"/>
                </a:lnTo>
                <a:cubicBezTo>
                  <a:pt x="74496" y="342873"/>
                  <a:pt x="80568" y="337922"/>
                  <a:pt x="87387" y="338669"/>
                </a:cubicBezTo>
                <a:close/>
                <a:moveTo>
                  <a:pt x="303527" y="336051"/>
                </a:moveTo>
                <a:cubicBezTo>
                  <a:pt x="278463" y="336051"/>
                  <a:pt x="258168" y="356410"/>
                  <a:pt x="258261" y="381437"/>
                </a:cubicBezTo>
                <a:cubicBezTo>
                  <a:pt x="258355" y="406465"/>
                  <a:pt x="278743" y="426823"/>
                  <a:pt x="303808" y="426636"/>
                </a:cubicBezTo>
                <a:cubicBezTo>
                  <a:pt x="328872" y="426543"/>
                  <a:pt x="349074" y="406278"/>
                  <a:pt x="349074" y="381250"/>
                </a:cubicBezTo>
                <a:cubicBezTo>
                  <a:pt x="349074" y="356223"/>
                  <a:pt x="328592" y="335865"/>
                  <a:pt x="303527" y="336051"/>
                </a:cubicBezTo>
                <a:close/>
                <a:moveTo>
                  <a:pt x="294642" y="262276"/>
                </a:moveTo>
                <a:lnTo>
                  <a:pt x="311757" y="262276"/>
                </a:lnTo>
                <a:cubicBezTo>
                  <a:pt x="317369" y="262276"/>
                  <a:pt x="321952" y="266758"/>
                  <a:pt x="321952" y="272362"/>
                </a:cubicBezTo>
                <a:lnTo>
                  <a:pt x="321952" y="287957"/>
                </a:lnTo>
                <a:cubicBezTo>
                  <a:pt x="334484" y="290479"/>
                  <a:pt x="346081" y="295335"/>
                  <a:pt x="356275" y="302059"/>
                </a:cubicBezTo>
                <a:lnTo>
                  <a:pt x="367218" y="290946"/>
                </a:lnTo>
                <a:cubicBezTo>
                  <a:pt x="371239" y="287117"/>
                  <a:pt x="377599" y="286930"/>
                  <a:pt x="381621" y="290946"/>
                </a:cubicBezTo>
                <a:lnTo>
                  <a:pt x="393685" y="302899"/>
                </a:lnTo>
                <a:cubicBezTo>
                  <a:pt x="397520" y="306915"/>
                  <a:pt x="397707" y="313265"/>
                  <a:pt x="393685" y="317187"/>
                </a:cubicBezTo>
                <a:lnTo>
                  <a:pt x="382743" y="328300"/>
                </a:lnTo>
                <a:cubicBezTo>
                  <a:pt x="389570" y="338386"/>
                  <a:pt x="394527" y="349966"/>
                  <a:pt x="397052" y="362386"/>
                </a:cubicBezTo>
                <a:lnTo>
                  <a:pt x="412671" y="362386"/>
                </a:lnTo>
                <a:cubicBezTo>
                  <a:pt x="418282" y="362293"/>
                  <a:pt x="422865" y="366869"/>
                  <a:pt x="422865" y="372472"/>
                </a:cubicBezTo>
                <a:lnTo>
                  <a:pt x="422865" y="389562"/>
                </a:lnTo>
                <a:cubicBezTo>
                  <a:pt x="422865" y="395165"/>
                  <a:pt x="418376" y="399741"/>
                  <a:pt x="412764" y="399741"/>
                </a:cubicBezTo>
                <a:lnTo>
                  <a:pt x="397146" y="399741"/>
                </a:lnTo>
                <a:cubicBezTo>
                  <a:pt x="394714" y="412255"/>
                  <a:pt x="389851" y="423835"/>
                  <a:pt x="383117" y="434014"/>
                </a:cubicBezTo>
                <a:lnTo>
                  <a:pt x="394153" y="444940"/>
                </a:lnTo>
                <a:cubicBezTo>
                  <a:pt x="398081" y="448956"/>
                  <a:pt x="398174" y="455306"/>
                  <a:pt x="394153" y="459321"/>
                </a:cubicBezTo>
                <a:lnTo>
                  <a:pt x="382182" y="471368"/>
                </a:lnTo>
                <a:cubicBezTo>
                  <a:pt x="378254" y="475197"/>
                  <a:pt x="371894" y="475384"/>
                  <a:pt x="367872" y="471368"/>
                </a:cubicBezTo>
                <a:lnTo>
                  <a:pt x="356743" y="460442"/>
                </a:lnTo>
                <a:cubicBezTo>
                  <a:pt x="346642" y="467259"/>
                  <a:pt x="335045" y="472209"/>
                  <a:pt x="322606" y="474730"/>
                </a:cubicBezTo>
                <a:lnTo>
                  <a:pt x="322606" y="490326"/>
                </a:lnTo>
                <a:cubicBezTo>
                  <a:pt x="322606" y="495929"/>
                  <a:pt x="318117" y="500505"/>
                  <a:pt x="312506" y="500505"/>
                </a:cubicBezTo>
                <a:lnTo>
                  <a:pt x="295391" y="500505"/>
                </a:lnTo>
                <a:cubicBezTo>
                  <a:pt x="289779" y="500505"/>
                  <a:pt x="285196" y="496022"/>
                  <a:pt x="285196" y="490419"/>
                </a:cubicBezTo>
                <a:lnTo>
                  <a:pt x="285196" y="474824"/>
                </a:lnTo>
                <a:cubicBezTo>
                  <a:pt x="272758" y="472396"/>
                  <a:pt x="261160" y="467539"/>
                  <a:pt x="250873" y="460816"/>
                </a:cubicBezTo>
                <a:lnTo>
                  <a:pt x="239930" y="471835"/>
                </a:lnTo>
                <a:cubicBezTo>
                  <a:pt x="235909" y="475758"/>
                  <a:pt x="229549" y="475851"/>
                  <a:pt x="225621" y="471835"/>
                </a:cubicBezTo>
                <a:lnTo>
                  <a:pt x="213463" y="459882"/>
                </a:lnTo>
                <a:cubicBezTo>
                  <a:pt x="209628" y="455960"/>
                  <a:pt x="209535" y="449609"/>
                  <a:pt x="213463" y="445594"/>
                </a:cubicBezTo>
                <a:lnTo>
                  <a:pt x="224499" y="434481"/>
                </a:lnTo>
                <a:cubicBezTo>
                  <a:pt x="217578" y="424395"/>
                  <a:pt x="212621" y="412815"/>
                  <a:pt x="210096" y="400395"/>
                </a:cubicBezTo>
                <a:lnTo>
                  <a:pt x="194571" y="400395"/>
                </a:lnTo>
                <a:cubicBezTo>
                  <a:pt x="188959" y="400395"/>
                  <a:pt x="184283" y="395912"/>
                  <a:pt x="184283" y="390309"/>
                </a:cubicBezTo>
                <a:lnTo>
                  <a:pt x="184283" y="373219"/>
                </a:lnTo>
                <a:cubicBezTo>
                  <a:pt x="184283" y="367616"/>
                  <a:pt x="188772" y="363040"/>
                  <a:pt x="194384" y="363040"/>
                </a:cubicBezTo>
                <a:lnTo>
                  <a:pt x="210002" y="363040"/>
                </a:lnTo>
                <a:cubicBezTo>
                  <a:pt x="212528" y="350620"/>
                  <a:pt x="217391" y="339040"/>
                  <a:pt x="224125" y="328767"/>
                </a:cubicBezTo>
                <a:lnTo>
                  <a:pt x="212995" y="317841"/>
                </a:lnTo>
                <a:cubicBezTo>
                  <a:pt x="209161" y="313825"/>
                  <a:pt x="208974" y="307475"/>
                  <a:pt x="212995" y="303553"/>
                </a:cubicBezTo>
                <a:lnTo>
                  <a:pt x="224966" y="291413"/>
                </a:lnTo>
                <a:cubicBezTo>
                  <a:pt x="228988" y="287584"/>
                  <a:pt x="235348" y="287490"/>
                  <a:pt x="239276" y="291413"/>
                </a:cubicBezTo>
                <a:lnTo>
                  <a:pt x="250405" y="302432"/>
                </a:lnTo>
                <a:cubicBezTo>
                  <a:pt x="260506" y="295522"/>
                  <a:pt x="272103" y="290572"/>
                  <a:pt x="284542" y="288051"/>
                </a:cubicBezTo>
                <a:lnTo>
                  <a:pt x="284542" y="272548"/>
                </a:lnTo>
                <a:cubicBezTo>
                  <a:pt x="284542" y="266945"/>
                  <a:pt x="289031" y="262276"/>
                  <a:pt x="294642" y="262276"/>
                </a:cubicBezTo>
                <a:close/>
                <a:moveTo>
                  <a:pt x="496422" y="252996"/>
                </a:moveTo>
                <a:cubicBezTo>
                  <a:pt x="499521" y="253814"/>
                  <a:pt x="502304" y="255801"/>
                  <a:pt x="504034" y="258793"/>
                </a:cubicBezTo>
                <a:cubicBezTo>
                  <a:pt x="507402" y="264778"/>
                  <a:pt x="505438" y="272539"/>
                  <a:pt x="499451" y="275906"/>
                </a:cubicBezTo>
                <a:cubicBezTo>
                  <a:pt x="497299" y="277121"/>
                  <a:pt x="495147" y="277589"/>
                  <a:pt x="492902" y="277589"/>
                </a:cubicBezTo>
                <a:cubicBezTo>
                  <a:pt x="488693" y="277589"/>
                  <a:pt x="484577" y="275345"/>
                  <a:pt x="482332" y="271230"/>
                </a:cubicBezTo>
                <a:cubicBezTo>
                  <a:pt x="478964" y="265246"/>
                  <a:pt x="480928" y="257578"/>
                  <a:pt x="486915" y="254211"/>
                </a:cubicBezTo>
                <a:cubicBezTo>
                  <a:pt x="489909" y="252528"/>
                  <a:pt x="493323" y="252177"/>
                  <a:pt x="496422" y="252996"/>
                </a:cubicBezTo>
                <a:close/>
                <a:moveTo>
                  <a:pt x="111114" y="252369"/>
                </a:moveTo>
                <a:cubicBezTo>
                  <a:pt x="114201" y="251564"/>
                  <a:pt x="117593" y="251937"/>
                  <a:pt x="120586" y="253664"/>
                </a:cubicBezTo>
                <a:cubicBezTo>
                  <a:pt x="126479" y="257211"/>
                  <a:pt x="128537" y="264773"/>
                  <a:pt x="125076" y="270747"/>
                </a:cubicBezTo>
                <a:cubicBezTo>
                  <a:pt x="122737" y="274855"/>
                  <a:pt x="118434" y="277095"/>
                  <a:pt x="114131" y="277002"/>
                </a:cubicBezTo>
                <a:cubicBezTo>
                  <a:pt x="112073" y="276815"/>
                  <a:pt x="110015" y="276348"/>
                  <a:pt x="108144" y="275228"/>
                </a:cubicBezTo>
                <a:cubicBezTo>
                  <a:pt x="102157" y="271867"/>
                  <a:pt x="100099" y="264119"/>
                  <a:pt x="103467" y="258145"/>
                </a:cubicBezTo>
                <a:cubicBezTo>
                  <a:pt x="105244" y="255158"/>
                  <a:pt x="108027" y="253174"/>
                  <a:pt x="111114" y="252369"/>
                </a:cubicBezTo>
                <a:close/>
                <a:moveTo>
                  <a:pt x="430367" y="185201"/>
                </a:moveTo>
                <a:cubicBezTo>
                  <a:pt x="433524" y="184712"/>
                  <a:pt x="436869" y="185434"/>
                  <a:pt x="439675" y="187484"/>
                </a:cubicBezTo>
                <a:cubicBezTo>
                  <a:pt x="445288" y="191584"/>
                  <a:pt x="446504" y="199319"/>
                  <a:pt x="442388" y="204910"/>
                </a:cubicBezTo>
                <a:cubicBezTo>
                  <a:pt x="439956" y="208357"/>
                  <a:pt x="436027" y="210128"/>
                  <a:pt x="432098" y="209942"/>
                </a:cubicBezTo>
                <a:cubicBezTo>
                  <a:pt x="429572" y="209942"/>
                  <a:pt x="427046" y="209196"/>
                  <a:pt x="424988" y="207612"/>
                </a:cubicBezTo>
                <a:cubicBezTo>
                  <a:pt x="419376" y="203512"/>
                  <a:pt x="418066" y="195777"/>
                  <a:pt x="422182" y="190186"/>
                </a:cubicBezTo>
                <a:cubicBezTo>
                  <a:pt x="424240" y="187391"/>
                  <a:pt x="427210" y="185690"/>
                  <a:pt x="430367" y="185201"/>
                </a:cubicBezTo>
                <a:close/>
                <a:moveTo>
                  <a:pt x="177321" y="184967"/>
                </a:moveTo>
                <a:cubicBezTo>
                  <a:pt x="180478" y="185480"/>
                  <a:pt x="183425" y="187206"/>
                  <a:pt x="185389" y="190004"/>
                </a:cubicBezTo>
                <a:cubicBezTo>
                  <a:pt x="189505" y="195413"/>
                  <a:pt x="188289" y="203247"/>
                  <a:pt x="182676" y="207351"/>
                </a:cubicBezTo>
                <a:cubicBezTo>
                  <a:pt x="180431" y="209030"/>
                  <a:pt x="177812" y="209776"/>
                  <a:pt x="175192" y="209776"/>
                </a:cubicBezTo>
                <a:cubicBezTo>
                  <a:pt x="171357" y="209776"/>
                  <a:pt x="167615" y="208004"/>
                  <a:pt x="165183" y="204646"/>
                </a:cubicBezTo>
                <a:cubicBezTo>
                  <a:pt x="161067" y="199050"/>
                  <a:pt x="162377" y="191216"/>
                  <a:pt x="167989" y="187206"/>
                </a:cubicBezTo>
                <a:cubicBezTo>
                  <a:pt x="170796" y="185154"/>
                  <a:pt x="174163" y="184454"/>
                  <a:pt x="177321" y="184967"/>
                </a:cubicBezTo>
                <a:close/>
                <a:moveTo>
                  <a:pt x="270896" y="135470"/>
                </a:moveTo>
                <a:lnTo>
                  <a:pt x="261360" y="162908"/>
                </a:lnTo>
                <a:lnTo>
                  <a:pt x="274449" y="161975"/>
                </a:lnTo>
                <a:lnTo>
                  <a:pt x="303074" y="197044"/>
                </a:lnTo>
                <a:lnTo>
                  <a:pt x="303254" y="197568"/>
                </a:lnTo>
                <a:lnTo>
                  <a:pt x="303447" y="197006"/>
                </a:lnTo>
                <a:lnTo>
                  <a:pt x="332041" y="161975"/>
                </a:lnTo>
                <a:lnTo>
                  <a:pt x="345130" y="162908"/>
                </a:lnTo>
                <a:lnTo>
                  <a:pt x="335780" y="135470"/>
                </a:lnTo>
                <a:cubicBezTo>
                  <a:pt x="337463" y="136403"/>
                  <a:pt x="339052" y="137337"/>
                  <a:pt x="340829" y="138176"/>
                </a:cubicBezTo>
                <a:lnTo>
                  <a:pt x="370373" y="152736"/>
                </a:lnTo>
                <a:cubicBezTo>
                  <a:pt x="378039" y="156562"/>
                  <a:pt x="383555" y="163842"/>
                  <a:pt x="385051" y="172241"/>
                </a:cubicBezTo>
                <a:lnTo>
                  <a:pt x="389819" y="198280"/>
                </a:lnTo>
                <a:cubicBezTo>
                  <a:pt x="390193" y="200240"/>
                  <a:pt x="388697" y="202013"/>
                  <a:pt x="386640" y="202013"/>
                </a:cubicBezTo>
                <a:lnTo>
                  <a:pt x="304273" y="202013"/>
                </a:lnTo>
                <a:lnTo>
                  <a:pt x="302123" y="202013"/>
                </a:lnTo>
                <a:lnTo>
                  <a:pt x="219756" y="202013"/>
                </a:lnTo>
                <a:cubicBezTo>
                  <a:pt x="217886" y="202013"/>
                  <a:pt x="216390" y="200240"/>
                  <a:pt x="216483" y="198186"/>
                </a:cubicBezTo>
                <a:lnTo>
                  <a:pt x="221252" y="172148"/>
                </a:lnTo>
                <a:cubicBezTo>
                  <a:pt x="222748" y="163655"/>
                  <a:pt x="228264" y="156469"/>
                  <a:pt x="235930" y="152642"/>
                </a:cubicBezTo>
                <a:lnTo>
                  <a:pt x="264913" y="138456"/>
                </a:lnTo>
                <a:close/>
                <a:moveTo>
                  <a:pt x="300096" y="4"/>
                </a:moveTo>
                <a:cubicBezTo>
                  <a:pt x="313270" y="227"/>
                  <a:pt x="319897" y="8160"/>
                  <a:pt x="319897" y="8160"/>
                </a:cubicBezTo>
                <a:cubicBezTo>
                  <a:pt x="346917" y="5545"/>
                  <a:pt x="354397" y="35151"/>
                  <a:pt x="351031" y="68774"/>
                </a:cubicBezTo>
                <a:cubicBezTo>
                  <a:pt x="347759" y="102397"/>
                  <a:pt x="366271" y="107627"/>
                  <a:pt x="366271" y="107627"/>
                </a:cubicBezTo>
                <a:cubicBezTo>
                  <a:pt x="353556" y="120703"/>
                  <a:pt x="326722" y="119862"/>
                  <a:pt x="326722" y="119862"/>
                </a:cubicBezTo>
                <a:lnTo>
                  <a:pt x="326722" y="128361"/>
                </a:lnTo>
                <a:lnTo>
                  <a:pt x="326722" y="129108"/>
                </a:lnTo>
                <a:lnTo>
                  <a:pt x="303447" y="197006"/>
                </a:lnTo>
                <a:lnTo>
                  <a:pt x="303245" y="197253"/>
                </a:lnTo>
                <a:lnTo>
                  <a:pt x="303074" y="197044"/>
                </a:lnTo>
                <a:lnTo>
                  <a:pt x="279693" y="128921"/>
                </a:lnTo>
                <a:lnTo>
                  <a:pt x="279693" y="120236"/>
                </a:lnTo>
                <a:cubicBezTo>
                  <a:pt x="248840" y="120516"/>
                  <a:pt x="239677" y="107254"/>
                  <a:pt x="239677" y="107254"/>
                </a:cubicBezTo>
                <a:cubicBezTo>
                  <a:pt x="239677" y="107254"/>
                  <a:pt x="257441" y="106880"/>
                  <a:pt x="256319" y="60368"/>
                </a:cubicBezTo>
                <a:cubicBezTo>
                  <a:pt x="255197" y="13670"/>
                  <a:pt x="276702" y="5918"/>
                  <a:pt x="284742" y="2930"/>
                </a:cubicBezTo>
                <a:cubicBezTo>
                  <a:pt x="290586" y="711"/>
                  <a:pt x="295704" y="-71"/>
                  <a:pt x="300096" y="4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</p:sp>
      <p:sp>
        <p:nvSpPr>
          <p:cNvPr id="46" name="visualization-of-data_30567">
            <a:extLst>
              <a:ext uri="{FF2B5EF4-FFF2-40B4-BE49-F238E27FC236}">
                <a16:creationId xmlns:a16="http://schemas.microsoft.com/office/drawing/2014/main" id="{32DE5FA3-4CCA-4D22-B39B-E44069EFA37D}"/>
              </a:ext>
            </a:extLst>
          </p:cNvPr>
          <p:cNvSpPr>
            <a:spLocks noChangeAspect="1"/>
          </p:cNvSpPr>
          <p:nvPr/>
        </p:nvSpPr>
        <p:spPr bwMode="auto">
          <a:xfrm>
            <a:off x="10028449" y="3286580"/>
            <a:ext cx="561734" cy="609685"/>
          </a:xfrm>
          <a:custGeom>
            <a:avLst/>
            <a:gdLst>
              <a:gd name="connsiteX0" fmla="*/ 411132 w 556338"/>
              <a:gd name="connsiteY0" fmla="*/ 393402 h 603828"/>
              <a:gd name="connsiteX1" fmla="*/ 435343 w 556338"/>
              <a:gd name="connsiteY1" fmla="*/ 393402 h 603828"/>
              <a:gd name="connsiteX2" fmla="*/ 444704 w 556338"/>
              <a:gd name="connsiteY2" fmla="*/ 403071 h 603828"/>
              <a:gd name="connsiteX3" fmla="*/ 444704 w 556338"/>
              <a:gd name="connsiteY3" fmla="*/ 427242 h 603828"/>
              <a:gd name="connsiteX4" fmla="*/ 435343 w 556338"/>
              <a:gd name="connsiteY4" fmla="*/ 436588 h 603828"/>
              <a:gd name="connsiteX5" fmla="*/ 411132 w 556338"/>
              <a:gd name="connsiteY5" fmla="*/ 436588 h 603828"/>
              <a:gd name="connsiteX6" fmla="*/ 401447 w 556338"/>
              <a:gd name="connsiteY6" fmla="*/ 427242 h 603828"/>
              <a:gd name="connsiteX7" fmla="*/ 401447 w 556338"/>
              <a:gd name="connsiteY7" fmla="*/ 403071 h 603828"/>
              <a:gd name="connsiteX8" fmla="*/ 411132 w 556338"/>
              <a:gd name="connsiteY8" fmla="*/ 393402 h 603828"/>
              <a:gd name="connsiteX9" fmla="*/ 270732 w 556338"/>
              <a:gd name="connsiteY9" fmla="*/ 393402 h 603828"/>
              <a:gd name="connsiteX10" fmla="*/ 321734 w 556338"/>
              <a:gd name="connsiteY10" fmla="*/ 393402 h 603828"/>
              <a:gd name="connsiteX11" fmla="*/ 341748 w 556338"/>
              <a:gd name="connsiteY11" fmla="*/ 413393 h 603828"/>
              <a:gd name="connsiteX12" fmla="*/ 341748 w 556338"/>
              <a:gd name="connsiteY12" fmla="*/ 464339 h 603828"/>
              <a:gd name="connsiteX13" fmla="*/ 321734 w 556338"/>
              <a:gd name="connsiteY13" fmla="*/ 484008 h 603828"/>
              <a:gd name="connsiteX14" fmla="*/ 270732 w 556338"/>
              <a:gd name="connsiteY14" fmla="*/ 484008 h 603828"/>
              <a:gd name="connsiteX15" fmla="*/ 250719 w 556338"/>
              <a:gd name="connsiteY15" fmla="*/ 464339 h 603828"/>
              <a:gd name="connsiteX16" fmla="*/ 250719 w 556338"/>
              <a:gd name="connsiteY16" fmla="*/ 413393 h 603828"/>
              <a:gd name="connsiteX17" fmla="*/ 270732 w 556338"/>
              <a:gd name="connsiteY17" fmla="*/ 393402 h 603828"/>
              <a:gd name="connsiteX18" fmla="*/ 468204 w 556338"/>
              <a:gd name="connsiteY18" fmla="*/ 301949 h 603828"/>
              <a:gd name="connsiteX19" fmla="*/ 496920 w 556338"/>
              <a:gd name="connsiteY19" fmla="*/ 301949 h 603828"/>
              <a:gd name="connsiteX20" fmla="*/ 508212 w 556338"/>
              <a:gd name="connsiteY20" fmla="*/ 313226 h 603828"/>
              <a:gd name="connsiteX21" fmla="*/ 508212 w 556338"/>
              <a:gd name="connsiteY21" fmla="*/ 341902 h 603828"/>
              <a:gd name="connsiteX22" fmla="*/ 496920 w 556338"/>
              <a:gd name="connsiteY22" fmla="*/ 353179 h 603828"/>
              <a:gd name="connsiteX23" fmla="*/ 468204 w 556338"/>
              <a:gd name="connsiteY23" fmla="*/ 353179 h 603828"/>
              <a:gd name="connsiteX24" fmla="*/ 456911 w 556338"/>
              <a:gd name="connsiteY24" fmla="*/ 341902 h 603828"/>
              <a:gd name="connsiteX25" fmla="*/ 456911 w 556338"/>
              <a:gd name="connsiteY25" fmla="*/ 313226 h 603828"/>
              <a:gd name="connsiteX26" fmla="*/ 468204 w 556338"/>
              <a:gd name="connsiteY26" fmla="*/ 301949 h 603828"/>
              <a:gd name="connsiteX27" fmla="*/ 323967 w 556338"/>
              <a:gd name="connsiteY27" fmla="*/ 263915 h 603828"/>
              <a:gd name="connsiteX28" fmla="*/ 385286 w 556338"/>
              <a:gd name="connsiteY28" fmla="*/ 263915 h 603828"/>
              <a:gd name="connsiteX29" fmla="*/ 409491 w 556338"/>
              <a:gd name="connsiteY29" fmla="*/ 287751 h 603828"/>
              <a:gd name="connsiteX30" fmla="*/ 409491 w 556338"/>
              <a:gd name="connsiteY30" fmla="*/ 349274 h 603828"/>
              <a:gd name="connsiteX31" fmla="*/ 385286 w 556338"/>
              <a:gd name="connsiteY31" fmla="*/ 373432 h 603828"/>
              <a:gd name="connsiteX32" fmla="*/ 323967 w 556338"/>
              <a:gd name="connsiteY32" fmla="*/ 373432 h 603828"/>
              <a:gd name="connsiteX33" fmla="*/ 299762 w 556338"/>
              <a:gd name="connsiteY33" fmla="*/ 349274 h 603828"/>
              <a:gd name="connsiteX34" fmla="*/ 299762 w 556338"/>
              <a:gd name="connsiteY34" fmla="*/ 287751 h 603828"/>
              <a:gd name="connsiteX35" fmla="*/ 323967 w 556338"/>
              <a:gd name="connsiteY35" fmla="*/ 263915 h 603828"/>
              <a:gd name="connsiteX36" fmla="*/ 153958 w 556338"/>
              <a:gd name="connsiteY36" fmla="*/ 197230 h 603828"/>
              <a:gd name="connsiteX37" fmla="*/ 195905 w 556338"/>
              <a:gd name="connsiteY37" fmla="*/ 197230 h 603828"/>
              <a:gd name="connsiteX38" fmla="*/ 212684 w 556338"/>
              <a:gd name="connsiteY38" fmla="*/ 213664 h 603828"/>
              <a:gd name="connsiteX39" fmla="*/ 212684 w 556338"/>
              <a:gd name="connsiteY39" fmla="*/ 255878 h 603828"/>
              <a:gd name="connsiteX40" fmla="*/ 195905 w 556338"/>
              <a:gd name="connsiteY40" fmla="*/ 272312 h 603828"/>
              <a:gd name="connsiteX41" fmla="*/ 153958 w 556338"/>
              <a:gd name="connsiteY41" fmla="*/ 272312 h 603828"/>
              <a:gd name="connsiteX42" fmla="*/ 137179 w 556338"/>
              <a:gd name="connsiteY42" fmla="*/ 255878 h 603828"/>
              <a:gd name="connsiteX43" fmla="*/ 137179 w 556338"/>
              <a:gd name="connsiteY43" fmla="*/ 213664 h 603828"/>
              <a:gd name="connsiteX44" fmla="*/ 153958 w 556338"/>
              <a:gd name="connsiteY44" fmla="*/ 197230 h 603828"/>
              <a:gd name="connsiteX45" fmla="*/ 283992 w 556338"/>
              <a:gd name="connsiteY45" fmla="*/ 132733 h 603828"/>
              <a:gd name="connsiteX46" fmla="*/ 334655 w 556338"/>
              <a:gd name="connsiteY46" fmla="*/ 132733 h 603828"/>
              <a:gd name="connsiteX47" fmla="*/ 354662 w 556338"/>
              <a:gd name="connsiteY47" fmla="*/ 152709 h 603828"/>
              <a:gd name="connsiteX48" fmla="*/ 354662 w 556338"/>
              <a:gd name="connsiteY48" fmla="*/ 203292 h 603828"/>
              <a:gd name="connsiteX49" fmla="*/ 334655 w 556338"/>
              <a:gd name="connsiteY49" fmla="*/ 223268 h 603828"/>
              <a:gd name="connsiteX50" fmla="*/ 283992 w 556338"/>
              <a:gd name="connsiteY50" fmla="*/ 223268 h 603828"/>
              <a:gd name="connsiteX51" fmla="*/ 263985 w 556338"/>
              <a:gd name="connsiteY51" fmla="*/ 203292 h 603828"/>
              <a:gd name="connsiteX52" fmla="*/ 263985 w 556338"/>
              <a:gd name="connsiteY52" fmla="*/ 152709 h 603828"/>
              <a:gd name="connsiteX53" fmla="*/ 283992 w 556338"/>
              <a:gd name="connsiteY53" fmla="*/ 132733 h 603828"/>
              <a:gd name="connsiteX54" fmla="*/ 441451 w 556338"/>
              <a:gd name="connsiteY54" fmla="*/ 116645 h 603828"/>
              <a:gd name="connsiteX55" fmla="*/ 523744 w 556338"/>
              <a:gd name="connsiteY55" fmla="*/ 116645 h 603828"/>
              <a:gd name="connsiteX56" fmla="*/ 556338 w 556338"/>
              <a:gd name="connsiteY56" fmla="*/ 148870 h 603828"/>
              <a:gd name="connsiteX57" fmla="*/ 556338 w 556338"/>
              <a:gd name="connsiteY57" fmla="*/ 231367 h 603828"/>
              <a:gd name="connsiteX58" fmla="*/ 523744 w 556338"/>
              <a:gd name="connsiteY58" fmla="*/ 263915 h 603828"/>
              <a:gd name="connsiteX59" fmla="*/ 441451 w 556338"/>
              <a:gd name="connsiteY59" fmla="*/ 263915 h 603828"/>
              <a:gd name="connsiteX60" fmla="*/ 408856 w 556338"/>
              <a:gd name="connsiteY60" fmla="*/ 231367 h 603828"/>
              <a:gd name="connsiteX61" fmla="*/ 408856 w 556338"/>
              <a:gd name="connsiteY61" fmla="*/ 148870 h 603828"/>
              <a:gd name="connsiteX62" fmla="*/ 441451 w 556338"/>
              <a:gd name="connsiteY62" fmla="*/ 116645 h 603828"/>
              <a:gd name="connsiteX63" fmla="*/ 74873 w 556338"/>
              <a:gd name="connsiteY63" fmla="*/ 36732 h 603828"/>
              <a:gd name="connsiteX64" fmla="*/ 74873 w 556338"/>
              <a:gd name="connsiteY64" fmla="*/ 539063 h 603828"/>
              <a:gd name="connsiteX65" fmla="*/ 214614 w 556338"/>
              <a:gd name="connsiteY65" fmla="*/ 366357 h 603828"/>
              <a:gd name="connsiteX66" fmla="*/ 214614 w 556338"/>
              <a:gd name="connsiteY66" fmla="*/ 106008 h 603828"/>
              <a:gd name="connsiteX67" fmla="*/ 394668 w 556338"/>
              <a:gd name="connsiteY67" fmla="*/ 35142 h 603828"/>
              <a:gd name="connsiteX68" fmla="*/ 423367 w 556338"/>
              <a:gd name="connsiteY68" fmla="*/ 35142 h 603828"/>
              <a:gd name="connsiteX69" fmla="*/ 434330 w 556338"/>
              <a:gd name="connsiteY69" fmla="*/ 46090 h 603828"/>
              <a:gd name="connsiteX70" fmla="*/ 434330 w 556338"/>
              <a:gd name="connsiteY70" fmla="*/ 74750 h 603828"/>
              <a:gd name="connsiteX71" fmla="*/ 423367 w 556338"/>
              <a:gd name="connsiteY71" fmla="*/ 86020 h 603828"/>
              <a:gd name="connsiteX72" fmla="*/ 394668 w 556338"/>
              <a:gd name="connsiteY72" fmla="*/ 86020 h 603828"/>
              <a:gd name="connsiteX73" fmla="*/ 383382 w 556338"/>
              <a:gd name="connsiteY73" fmla="*/ 74750 h 603828"/>
              <a:gd name="connsiteX74" fmla="*/ 383382 w 556338"/>
              <a:gd name="connsiteY74" fmla="*/ 46090 h 603828"/>
              <a:gd name="connsiteX75" fmla="*/ 394668 w 556338"/>
              <a:gd name="connsiteY75" fmla="*/ 35142 h 603828"/>
              <a:gd name="connsiteX76" fmla="*/ 0 w 556338"/>
              <a:gd name="connsiteY76" fmla="*/ 0 h 603828"/>
              <a:gd name="connsiteX77" fmla="*/ 51959 w 556338"/>
              <a:gd name="connsiteY77" fmla="*/ 0 h 603828"/>
              <a:gd name="connsiteX78" fmla="*/ 237528 w 556338"/>
              <a:gd name="connsiteY78" fmla="*/ 91831 h 603828"/>
              <a:gd name="connsiteX79" fmla="*/ 237528 w 556338"/>
              <a:gd name="connsiteY79" fmla="*/ 290637 h 603828"/>
              <a:gd name="connsiteX80" fmla="*/ 238819 w 556338"/>
              <a:gd name="connsiteY80" fmla="*/ 289992 h 603828"/>
              <a:gd name="connsiteX81" fmla="*/ 263024 w 556338"/>
              <a:gd name="connsiteY81" fmla="*/ 289992 h 603828"/>
              <a:gd name="connsiteX82" fmla="*/ 272383 w 556338"/>
              <a:gd name="connsiteY82" fmla="*/ 299336 h 603828"/>
              <a:gd name="connsiteX83" fmla="*/ 272383 w 556338"/>
              <a:gd name="connsiteY83" fmla="*/ 323502 h 603828"/>
              <a:gd name="connsiteX84" fmla="*/ 263024 w 556338"/>
              <a:gd name="connsiteY84" fmla="*/ 333169 h 603828"/>
              <a:gd name="connsiteX85" fmla="*/ 238819 w 556338"/>
              <a:gd name="connsiteY85" fmla="*/ 333169 h 603828"/>
              <a:gd name="connsiteX86" fmla="*/ 237528 w 556338"/>
              <a:gd name="connsiteY86" fmla="*/ 332524 h 603828"/>
              <a:gd name="connsiteX87" fmla="*/ 237528 w 556338"/>
              <a:gd name="connsiteY87" fmla="*/ 374734 h 603828"/>
              <a:gd name="connsiteX88" fmla="*/ 51959 w 556338"/>
              <a:gd name="connsiteY88" fmla="*/ 603828 h 603828"/>
              <a:gd name="connsiteX89" fmla="*/ 0 w 556338"/>
              <a:gd name="connsiteY89" fmla="*/ 603828 h 603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556338" h="603828">
                <a:moveTo>
                  <a:pt x="411132" y="393402"/>
                </a:moveTo>
                <a:lnTo>
                  <a:pt x="435343" y="393402"/>
                </a:lnTo>
                <a:cubicBezTo>
                  <a:pt x="440508" y="393402"/>
                  <a:pt x="444704" y="397914"/>
                  <a:pt x="444704" y="403071"/>
                </a:cubicBezTo>
                <a:lnTo>
                  <a:pt x="444704" y="427242"/>
                </a:lnTo>
                <a:cubicBezTo>
                  <a:pt x="444704" y="432398"/>
                  <a:pt x="440508" y="436588"/>
                  <a:pt x="435343" y="436588"/>
                </a:cubicBezTo>
                <a:lnTo>
                  <a:pt x="411132" y="436588"/>
                </a:lnTo>
                <a:cubicBezTo>
                  <a:pt x="405966" y="436588"/>
                  <a:pt x="401447" y="432398"/>
                  <a:pt x="401447" y="427242"/>
                </a:cubicBezTo>
                <a:lnTo>
                  <a:pt x="401447" y="403071"/>
                </a:lnTo>
                <a:cubicBezTo>
                  <a:pt x="401447" y="397914"/>
                  <a:pt x="405966" y="393402"/>
                  <a:pt x="411132" y="393402"/>
                </a:cubicBezTo>
                <a:close/>
                <a:moveTo>
                  <a:pt x="270732" y="393402"/>
                </a:moveTo>
                <a:lnTo>
                  <a:pt x="321734" y="393402"/>
                </a:lnTo>
                <a:cubicBezTo>
                  <a:pt x="332709" y="393402"/>
                  <a:pt x="341748" y="402430"/>
                  <a:pt x="341748" y="413393"/>
                </a:cubicBezTo>
                <a:lnTo>
                  <a:pt x="341748" y="464339"/>
                </a:lnTo>
                <a:cubicBezTo>
                  <a:pt x="341748" y="475302"/>
                  <a:pt x="332709" y="484008"/>
                  <a:pt x="321734" y="484008"/>
                </a:cubicBezTo>
                <a:lnTo>
                  <a:pt x="270732" y="484008"/>
                </a:lnTo>
                <a:cubicBezTo>
                  <a:pt x="259757" y="484008"/>
                  <a:pt x="250719" y="475302"/>
                  <a:pt x="250719" y="464339"/>
                </a:cubicBezTo>
                <a:lnTo>
                  <a:pt x="250719" y="413393"/>
                </a:lnTo>
                <a:cubicBezTo>
                  <a:pt x="250719" y="402430"/>
                  <a:pt x="259757" y="393402"/>
                  <a:pt x="270732" y="393402"/>
                </a:cubicBezTo>
                <a:close/>
                <a:moveTo>
                  <a:pt x="468204" y="301949"/>
                </a:moveTo>
                <a:lnTo>
                  <a:pt x="496920" y="301949"/>
                </a:lnTo>
                <a:cubicBezTo>
                  <a:pt x="503050" y="301949"/>
                  <a:pt x="508212" y="307104"/>
                  <a:pt x="508212" y="313226"/>
                </a:cubicBezTo>
                <a:lnTo>
                  <a:pt x="508212" y="341902"/>
                </a:lnTo>
                <a:cubicBezTo>
                  <a:pt x="508212" y="348024"/>
                  <a:pt x="503050" y="353179"/>
                  <a:pt x="496920" y="353179"/>
                </a:cubicBezTo>
                <a:lnTo>
                  <a:pt x="468204" y="353179"/>
                </a:lnTo>
                <a:cubicBezTo>
                  <a:pt x="462074" y="353179"/>
                  <a:pt x="456911" y="348024"/>
                  <a:pt x="456911" y="341902"/>
                </a:cubicBezTo>
                <a:lnTo>
                  <a:pt x="456911" y="313226"/>
                </a:lnTo>
                <a:cubicBezTo>
                  <a:pt x="456911" y="307104"/>
                  <a:pt x="462074" y="301949"/>
                  <a:pt x="468204" y="301949"/>
                </a:cubicBezTo>
                <a:close/>
                <a:moveTo>
                  <a:pt x="323967" y="263915"/>
                </a:moveTo>
                <a:lnTo>
                  <a:pt x="385286" y="263915"/>
                </a:lnTo>
                <a:cubicBezTo>
                  <a:pt x="398841" y="263915"/>
                  <a:pt x="409491" y="274545"/>
                  <a:pt x="409491" y="287751"/>
                </a:cubicBezTo>
                <a:lnTo>
                  <a:pt x="409491" y="349274"/>
                </a:lnTo>
                <a:cubicBezTo>
                  <a:pt x="409491" y="362480"/>
                  <a:pt x="398841" y="373432"/>
                  <a:pt x="385286" y="373432"/>
                </a:cubicBezTo>
                <a:lnTo>
                  <a:pt x="323967" y="373432"/>
                </a:lnTo>
                <a:cubicBezTo>
                  <a:pt x="310735" y="373432"/>
                  <a:pt x="299762" y="362480"/>
                  <a:pt x="299762" y="349274"/>
                </a:cubicBezTo>
                <a:lnTo>
                  <a:pt x="299762" y="287751"/>
                </a:lnTo>
                <a:cubicBezTo>
                  <a:pt x="299762" y="274545"/>
                  <a:pt x="310735" y="263915"/>
                  <a:pt x="323967" y="263915"/>
                </a:cubicBezTo>
                <a:close/>
                <a:moveTo>
                  <a:pt x="153958" y="197230"/>
                </a:moveTo>
                <a:lnTo>
                  <a:pt x="195905" y="197230"/>
                </a:lnTo>
                <a:cubicBezTo>
                  <a:pt x="205262" y="197230"/>
                  <a:pt x="212684" y="204642"/>
                  <a:pt x="212684" y="213664"/>
                </a:cubicBezTo>
                <a:lnTo>
                  <a:pt x="212684" y="255878"/>
                </a:lnTo>
                <a:cubicBezTo>
                  <a:pt x="212684" y="264900"/>
                  <a:pt x="205262" y="272312"/>
                  <a:pt x="195905" y="272312"/>
                </a:cubicBezTo>
                <a:lnTo>
                  <a:pt x="153958" y="272312"/>
                </a:lnTo>
                <a:cubicBezTo>
                  <a:pt x="144923" y="272312"/>
                  <a:pt x="137179" y="264900"/>
                  <a:pt x="137179" y="255878"/>
                </a:cubicBezTo>
                <a:lnTo>
                  <a:pt x="137179" y="213664"/>
                </a:lnTo>
                <a:cubicBezTo>
                  <a:pt x="137179" y="204642"/>
                  <a:pt x="144923" y="197230"/>
                  <a:pt x="153958" y="197230"/>
                </a:cubicBezTo>
                <a:close/>
                <a:moveTo>
                  <a:pt x="283992" y="132733"/>
                </a:moveTo>
                <a:lnTo>
                  <a:pt x="334655" y="132733"/>
                </a:lnTo>
                <a:cubicBezTo>
                  <a:pt x="345626" y="132733"/>
                  <a:pt x="354662" y="141754"/>
                  <a:pt x="354662" y="152709"/>
                </a:cubicBezTo>
                <a:lnTo>
                  <a:pt x="354662" y="203292"/>
                </a:lnTo>
                <a:cubicBezTo>
                  <a:pt x="354662" y="214247"/>
                  <a:pt x="345626" y="223268"/>
                  <a:pt x="334655" y="223268"/>
                </a:cubicBezTo>
                <a:lnTo>
                  <a:pt x="283992" y="223268"/>
                </a:lnTo>
                <a:cubicBezTo>
                  <a:pt x="273020" y="223268"/>
                  <a:pt x="263985" y="214247"/>
                  <a:pt x="263985" y="203292"/>
                </a:cubicBezTo>
                <a:lnTo>
                  <a:pt x="263985" y="152709"/>
                </a:lnTo>
                <a:cubicBezTo>
                  <a:pt x="263985" y="141754"/>
                  <a:pt x="273020" y="132733"/>
                  <a:pt x="283992" y="132733"/>
                </a:cubicBezTo>
                <a:close/>
                <a:moveTo>
                  <a:pt x="441451" y="116645"/>
                </a:moveTo>
                <a:lnTo>
                  <a:pt x="523744" y="116645"/>
                </a:lnTo>
                <a:cubicBezTo>
                  <a:pt x="541816" y="116645"/>
                  <a:pt x="556338" y="131146"/>
                  <a:pt x="556338" y="148870"/>
                </a:cubicBezTo>
                <a:lnTo>
                  <a:pt x="556338" y="231367"/>
                </a:lnTo>
                <a:cubicBezTo>
                  <a:pt x="556338" y="249091"/>
                  <a:pt x="541816" y="263915"/>
                  <a:pt x="523744" y="263915"/>
                </a:cubicBezTo>
                <a:lnTo>
                  <a:pt x="441451" y="263915"/>
                </a:lnTo>
                <a:cubicBezTo>
                  <a:pt x="423379" y="263915"/>
                  <a:pt x="408856" y="249091"/>
                  <a:pt x="408856" y="231367"/>
                </a:cubicBezTo>
                <a:lnTo>
                  <a:pt x="408856" y="148870"/>
                </a:lnTo>
                <a:cubicBezTo>
                  <a:pt x="408856" y="131146"/>
                  <a:pt x="423379" y="116645"/>
                  <a:pt x="441451" y="116645"/>
                </a:cubicBezTo>
                <a:close/>
                <a:moveTo>
                  <a:pt x="74873" y="36732"/>
                </a:moveTo>
                <a:lnTo>
                  <a:pt x="74873" y="539063"/>
                </a:lnTo>
                <a:lnTo>
                  <a:pt x="214614" y="366357"/>
                </a:lnTo>
                <a:lnTo>
                  <a:pt x="214614" y="106008"/>
                </a:lnTo>
                <a:close/>
                <a:moveTo>
                  <a:pt x="394668" y="35142"/>
                </a:moveTo>
                <a:lnTo>
                  <a:pt x="423367" y="35142"/>
                </a:lnTo>
                <a:cubicBezTo>
                  <a:pt x="429493" y="35142"/>
                  <a:pt x="434330" y="39972"/>
                  <a:pt x="434330" y="46090"/>
                </a:cubicBezTo>
                <a:lnTo>
                  <a:pt x="434330" y="74750"/>
                </a:lnTo>
                <a:cubicBezTo>
                  <a:pt x="434330" y="80868"/>
                  <a:pt x="429493" y="86020"/>
                  <a:pt x="423367" y="86020"/>
                </a:cubicBezTo>
                <a:lnTo>
                  <a:pt x="394668" y="86020"/>
                </a:lnTo>
                <a:cubicBezTo>
                  <a:pt x="388541" y="86020"/>
                  <a:pt x="383382" y="80868"/>
                  <a:pt x="383382" y="74750"/>
                </a:cubicBezTo>
                <a:lnTo>
                  <a:pt x="383382" y="46090"/>
                </a:lnTo>
                <a:cubicBezTo>
                  <a:pt x="383382" y="39972"/>
                  <a:pt x="388541" y="35142"/>
                  <a:pt x="394668" y="35142"/>
                </a:cubicBezTo>
                <a:close/>
                <a:moveTo>
                  <a:pt x="0" y="0"/>
                </a:moveTo>
                <a:lnTo>
                  <a:pt x="51959" y="0"/>
                </a:lnTo>
                <a:lnTo>
                  <a:pt x="237528" y="91831"/>
                </a:lnTo>
                <a:lnTo>
                  <a:pt x="237528" y="290637"/>
                </a:lnTo>
                <a:cubicBezTo>
                  <a:pt x="238174" y="290314"/>
                  <a:pt x="238496" y="289992"/>
                  <a:pt x="238819" y="289992"/>
                </a:cubicBezTo>
                <a:lnTo>
                  <a:pt x="263024" y="289992"/>
                </a:lnTo>
                <a:cubicBezTo>
                  <a:pt x="268187" y="289992"/>
                  <a:pt x="272383" y="294181"/>
                  <a:pt x="272383" y="299336"/>
                </a:cubicBezTo>
                <a:lnTo>
                  <a:pt x="272383" y="323502"/>
                </a:lnTo>
                <a:cubicBezTo>
                  <a:pt x="272383" y="328658"/>
                  <a:pt x="268187" y="333169"/>
                  <a:pt x="263024" y="333169"/>
                </a:cubicBezTo>
                <a:lnTo>
                  <a:pt x="238819" y="333169"/>
                </a:lnTo>
                <a:cubicBezTo>
                  <a:pt x="238496" y="333169"/>
                  <a:pt x="238174" y="332524"/>
                  <a:pt x="237528" y="332524"/>
                </a:cubicBezTo>
                <a:lnTo>
                  <a:pt x="237528" y="374734"/>
                </a:lnTo>
                <a:lnTo>
                  <a:pt x="51959" y="603828"/>
                </a:lnTo>
                <a:lnTo>
                  <a:pt x="0" y="603828"/>
                </a:lnTo>
                <a:close/>
              </a:path>
            </a:pathLst>
          </a:custGeom>
          <a:solidFill>
            <a:srgbClr val="004E92"/>
          </a:solidFill>
          <a:ln>
            <a:noFill/>
          </a:ln>
        </p:spPr>
      </p:sp>
      <p:sp>
        <p:nvSpPr>
          <p:cNvPr id="63" name="空心弧 62">
            <a:extLst>
              <a:ext uri="{FF2B5EF4-FFF2-40B4-BE49-F238E27FC236}">
                <a16:creationId xmlns:a16="http://schemas.microsoft.com/office/drawing/2014/main" id="{52BAD9E2-CD97-4517-A1BE-CB03C56B19C6}"/>
              </a:ext>
            </a:extLst>
          </p:cNvPr>
          <p:cNvSpPr/>
          <p:nvPr/>
        </p:nvSpPr>
        <p:spPr>
          <a:xfrm>
            <a:off x="9697771" y="2985649"/>
            <a:ext cx="1211546" cy="1211546"/>
          </a:xfrm>
          <a:prstGeom prst="blockArc">
            <a:avLst>
              <a:gd name="adj1" fmla="val 6757112"/>
              <a:gd name="adj2" fmla="val 4091989"/>
              <a:gd name="adj3" fmla="val 12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64" name="空心弧 63">
            <a:extLst>
              <a:ext uri="{FF2B5EF4-FFF2-40B4-BE49-F238E27FC236}">
                <a16:creationId xmlns:a16="http://schemas.microsoft.com/office/drawing/2014/main" id="{5843CEF8-94E9-4837-87F1-8A48A62AED2B}"/>
              </a:ext>
            </a:extLst>
          </p:cNvPr>
          <p:cNvSpPr/>
          <p:nvPr/>
        </p:nvSpPr>
        <p:spPr>
          <a:xfrm>
            <a:off x="6901489" y="2985649"/>
            <a:ext cx="1211546" cy="1211546"/>
          </a:xfrm>
          <a:prstGeom prst="blockArc">
            <a:avLst>
              <a:gd name="adj1" fmla="val 6757112"/>
              <a:gd name="adj2" fmla="val 4091989"/>
              <a:gd name="adj3" fmla="val 12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3" name="空心弧 72">
            <a:extLst>
              <a:ext uri="{FF2B5EF4-FFF2-40B4-BE49-F238E27FC236}">
                <a16:creationId xmlns:a16="http://schemas.microsoft.com/office/drawing/2014/main" id="{29E0EC44-2507-46D4-9913-CB9073D4E391}"/>
              </a:ext>
            </a:extLst>
          </p:cNvPr>
          <p:cNvSpPr/>
          <p:nvPr/>
        </p:nvSpPr>
        <p:spPr>
          <a:xfrm>
            <a:off x="4105208" y="2985649"/>
            <a:ext cx="1211546" cy="1211546"/>
          </a:xfrm>
          <a:prstGeom prst="blockArc">
            <a:avLst>
              <a:gd name="adj1" fmla="val 6757112"/>
              <a:gd name="adj2" fmla="val 4091989"/>
              <a:gd name="adj3" fmla="val 12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4" name="空心弧 73">
            <a:extLst>
              <a:ext uri="{FF2B5EF4-FFF2-40B4-BE49-F238E27FC236}">
                <a16:creationId xmlns:a16="http://schemas.microsoft.com/office/drawing/2014/main" id="{D26E5D3C-EE7C-4AB7-98B7-97DC093C0BCF}"/>
              </a:ext>
            </a:extLst>
          </p:cNvPr>
          <p:cNvSpPr/>
          <p:nvPr/>
        </p:nvSpPr>
        <p:spPr>
          <a:xfrm>
            <a:off x="1308927" y="2985649"/>
            <a:ext cx="1211546" cy="1211546"/>
          </a:xfrm>
          <a:prstGeom prst="blockArc">
            <a:avLst>
              <a:gd name="adj1" fmla="val 6757112"/>
              <a:gd name="adj2" fmla="val 4091989"/>
              <a:gd name="adj3" fmla="val 125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403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142496" y="55822"/>
            <a:ext cx="34554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国内外相关文献综述</a:t>
            </a:r>
          </a:p>
        </p:txBody>
      </p:sp>
      <p:sp>
        <p:nvSpPr>
          <p:cNvPr id="17" name="直角三角形 16">
            <a:extLst>
              <a:ext uri="{FF2B5EF4-FFF2-40B4-BE49-F238E27FC236}">
                <a16:creationId xmlns:a16="http://schemas.microsoft.com/office/drawing/2014/main" id="{3D40FDBC-91DB-445E-899E-8B74F7D3C3B6}"/>
              </a:ext>
            </a:extLst>
          </p:cNvPr>
          <p:cNvSpPr/>
          <p:nvPr/>
        </p:nvSpPr>
        <p:spPr>
          <a:xfrm>
            <a:off x="5778500" y="2554335"/>
            <a:ext cx="674370" cy="1058673"/>
          </a:xfrm>
          <a:prstGeom prst="rtTriangle">
            <a:avLst/>
          </a:prstGeom>
          <a:noFill/>
          <a:ln>
            <a:solidFill>
              <a:srgbClr val="004E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28" name="直角三角形 27">
            <a:extLst>
              <a:ext uri="{FF2B5EF4-FFF2-40B4-BE49-F238E27FC236}">
                <a16:creationId xmlns:a16="http://schemas.microsoft.com/office/drawing/2014/main" id="{9D639903-E59E-481A-B600-3B4D3A5BFC90}"/>
              </a:ext>
            </a:extLst>
          </p:cNvPr>
          <p:cNvSpPr/>
          <p:nvPr/>
        </p:nvSpPr>
        <p:spPr>
          <a:xfrm flipH="1" flipV="1">
            <a:off x="5753100" y="3651123"/>
            <a:ext cx="674370" cy="1058672"/>
          </a:xfrm>
          <a:prstGeom prst="rtTriangl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30" name="文本框 22">
            <a:extLst>
              <a:ext uri="{FF2B5EF4-FFF2-40B4-BE49-F238E27FC236}">
                <a16:creationId xmlns:a16="http://schemas.microsoft.com/office/drawing/2014/main" id="{88C76E88-1A67-45F8-AB00-952ED8D2FD0B}"/>
              </a:ext>
            </a:extLst>
          </p:cNvPr>
          <p:cNvSpPr txBox="1"/>
          <p:nvPr/>
        </p:nvSpPr>
        <p:spPr>
          <a:xfrm flipH="1">
            <a:off x="1092119" y="3373030"/>
            <a:ext cx="4530068" cy="588944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33" name="五边形 2">
            <a:extLst>
              <a:ext uri="{FF2B5EF4-FFF2-40B4-BE49-F238E27FC236}">
                <a16:creationId xmlns:a16="http://schemas.microsoft.com/office/drawing/2014/main" id="{3A7EFB9E-EACB-47A3-A7A6-D68571345AD5}"/>
              </a:ext>
            </a:extLst>
          </p:cNvPr>
          <p:cNvSpPr/>
          <p:nvPr/>
        </p:nvSpPr>
        <p:spPr>
          <a:xfrm flipH="1">
            <a:off x="620395" y="988714"/>
            <a:ext cx="5120005" cy="1058673"/>
          </a:xfrm>
          <a:prstGeom prst="homePlat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34" name="五边形 6">
            <a:extLst>
              <a:ext uri="{FF2B5EF4-FFF2-40B4-BE49-F238E27FC236}">
                <a16:creationId xmlns:a16="http://schemas.microsoft.com/office/drawing/2014/main" id="{3A98B4F2-717F-45C8-99B1-78B3148655AE}"/>
              </a:ext>
            </a:extLst>
          </p:cNvPr>
          <p:cNvSpPr/>
          <p:nvPr/>
        </p:nvSpPr>
        <p:spPr>
          <a:xfrm flipV="1">
            <a:off x="6465570" y="5210006"/>
            <a:ext cx="5120005" cy="1058672"/>
          </a:xfrm>
          <a:prstGeom prst="homePlate">
            <a:avLst/>
          </a:prstGeom>
          <a:noFill/>
          <a:ln>
            <a:solidFill>
              <a:srgbClr val="004E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35" name="文本框 20">
            <a:extLst>
              <a:ext uri="{FF2B5EF4-FFF2-40B4-BE49-F238E27FC236}">
                <a16:creationId xmlns:a16="http://schemas.microsoft.com/office/drawing/2014/main" id="{891597B4-C1B2-4798-ABAF-BF53A55B495B}"/>
              </a:ext>
            </a:extLst>
          </p:cNvPr>
          <p:cNvSpPr txBox="1"/>
          <p:nvPr/>
        </p:nvSpPr>
        <p:spPr>
          <a:xfrm flipH="1">
            <a:off x="1870980" y="1240584"/>
            <a:ext cx="3020060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rPr>
              <a:t>国内研究</a:t>
            </a:r>
            <a:endParaRPr kumimoji="0" lang="en-US" altLang="zh-CN" sz="2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6" name="文本框 20">
            <a:extLst>
              <a:ext uri="{FF2B5EF4-FFF2-40B4-BE49-F238E27FC236}">
                <a16:creationId xmlns:a16="http://schemas.microsoft.com/office/drawing/2014/main" id="{CCFF85A4-0A55-4344-BCCB-3E7897154749}"/>
              </a:ext>
            </a:extLst>
          </p:cNvPr>
          <p:cNvSpPr txBox="1"/>
          <p:nvPr/>
        </p:nvSpPr>
        <p:spPr>
          <a:xfrm flipH="1">
            <a:off x="7515542" y="5488942"/>
            <a:ext cx="3020060" cy="52322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004E92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rPr>
              <a:t>国外研究</a:t>
            </a:r>
            <a:endParaRPr kumimoji="0" lang="en-US" altLang="zh-CN" sz="2800" b="0" i="0" u="none" strike="noStrike" kern="1200" cap="none" spc="0" normalizeH="0" baseline="0" noProof="0">
              <a:ln>
                <a:noFill/>
              </a:ln>
              <a:solidFill>
                <a:srgbClr val="004E92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7" name="文本框 22">
            <a:extLst>
              <a:ext uri="{FF2B5EF4-FFF2-40B4-BE49-F238E27FC236}">
                <a16:creationId xmlns:a16="http://schemas.microsoft.com/office/drawing/2014/main" id="{90239B66-C11B-4C96-983A-34397AAAB9B5}"/>
              </a:ext>
            </a:extLst>
          </p:cNvPr>
          <p:cNvSpPr txBox="1"/>
          <p:nvPr/>
        </p:nvSpPr>
        <p:spPr>
          <a:xfrm flipH="1">
            <a:off x="6537325" y="966931"/>
            <a:ext cx="4530068" cy="588944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38" name="文本框 22">
            <a:extLst>
              <a:ext uri="{FF2B5EF4-FFF2-40B4-BE49-F238E27FC236}">
                <a16:creationId xmlns:a16="http://schemas.microsoft.com/office/drawing/2014/main" id="{F1731F87-9F4A-4E4D-A14C-CCB677A8DC06}"/>
              </a:ext>
            </a:extLst>
          </p:cNvPr>
          <p:cNvSpPr txBox="1"/>
          <p:nvPr/>
        </p:nvSpPr>
        <p:spPr>
          <a:xfrm flipH="1">
            <a:off x="1092119" y="4394250"/>
            <a:ext cx="4530068" cy="588944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39" name="文本框 22">
            <a:extLst>
              <a:ext uri="{FF2B5EF4-FFF2-40B4-BE49-F238E27FC236}">
                <a16:creationId xmlns:a16="http://schemas.microsoft.com/office/drawing/2014/main" id="{604B1F7A-02C5-4B4A-8A62-CDDB07DF38BF}"/>
              </a:ext>
            </a:extLst>
          </p:cNvPr>
          <p:cNvSpPr txBox="1"/>
          <p:nvPr/>
        </p:nvSpPr>
        <p:spPr>
          <a:xfrm flipH="1">
            <a:off x="6537325" y="2073291"/>
            <a:ext cx="4530068" cy="588944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9D5E76C-FC38-4209-8356-F14E3B9A527F}"/>
              </a:ext>
            </a:extLst>
          </p:cNvPr>
          <p:cNvSpPr txBox="1"/>
          <p:nvPr/>
        </p:nvSpPr>
        <p:spPr>
          <a:xfrm flipH="1">
            <a:off x="1092119" y="5415469"/>
            <a:ext cx="4530068" cy="588944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41" name="文本框 22">
            <a:extLst>
              <a:ext uri="{FF2B5EF4-FFF2-40B4-BE49-F238E27FC236}">
                <a16:creationId xmlns:a16="http://schemas.microsoft.com/office/drawing/2014/main" id="{47F0AAE3-C180-411B-8EDC-82E7AB22866D}"/>
              </a:ext>
            </a:extLst>
          </p:cNvPr>
          <p:cNvSpPr txBox="1"/>
          <p:nvPr/>
        </p:nvSpPr>
        <p:spPr>
          <a:xfrm flipH="1">
            <a:off x="6537325" y="3179651"/>
            <a:ext cx="4530068" cy="588944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5E8ABBF4-F35E-4908-9A22-8859A3E1B91C}"/>
              </a:ext>
            </a:extLst>
          </p:cNvPr>
          <p:cNvCxnSpPr/>
          <p:nvPr/>
        </p:nvCxnSpPr>
        <p:spPr>
          <a:xfrm>
            <a:off x="5778500" y="998461"/>
            <a:ext cx="0" cy="1550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0A32B554-1AE4-42B0-BCD8-0928FFFE3B39}"/>
              </a:ext>
            </a:extLst>
          </p:cNvPr>
          <p:cNvCxnSpPr/>
          <p:nvPr/>
        </p:nvCxnSpPr>
        <p:spPr>
          <a:xfrm>
            <a:off x="6414770" y="4682493"/>
            <a:ext cx="0" cy="15500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22">
            <a:extLst>
              <a:ext uri="{FF2B5EF4-FFF2-40B4-BE49-F238E27FC236}">
                <a16:creationId xmlns:a16="http://schemas.microsoft.com/office/drawing/2014/main" id="{225FD3DA-6F63-4DE7-97FA-A72DFDCADA4D}"/>
              </a:ext>
            </a:extLst>
          </p:cNvPr>
          <p:cNvSpPr txBox="1"/>
          <p:nvPr/>
        </p:nvSpPr>
        <p:spPr>
          <a:xfrm flipH="1">
            <a:off x="1092119" y="2351810"/>
            <a:ext cx="4530068" cy="588944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45" name="文本框 22">
            <a:extLst>
              <a:ext uri="{FF2B5EF4-FFF2-40B4-BE49-F238E27FC236}">
                <a16:creationId xmlns:a16="http://schemas.microsoft.com/office/drawing/2014/main" id="{55785B4D-97FA-464B-9DF1-D22FD87CA1D1}"/>
              </a:ext>
            </a:extLst>
          </p:cNvPr>
          <p:cNvSpPr txBox="1"/>
          <p:nvPr/>
        </p:nvSpPr>
        <p:spPr>
          <a:xfrm flipH="1">
            <a:off x="6537325" y="4286010"/>
            <a:ext cx="4530068" cy="588944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marL="285750" marR="0" lvl="0" indent="-28575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</p:spTree>
    <p:extLst>
      <p:ext uri="{BB962C8B-B14F-4D97-AF65-F5344CB8AC3E}">
        <p14:creationId xmlns:p14="http://schemas.microsoft.com/office/powerpoint/2010/main" val="3130924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168433" y="57032"/>
            <a:ext cx="1983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论文创新点</a:t>
            </a:r>
          </a:p>
        </p:txBody>
      </p:sp>
      <p:sp>
        <p:nvSpPr>
          <p:cNvPr id="32" name="Shape 2716">
            <a:extLst>
              <a:ext uri="{FF2B5EF4-FFF2-40B4-BE49-F238E27FC236}">
                <a16:creationId xmlns:a16="http://schemas.microsoft.com/office/drawing/2014/main" id="{8F399602-B47F-43BE-9D3E-C6C6F322AE96}"/>
              </a:ext>
            </a:extLst>
          </p:cNvPr>
          <p:cNvSpPr/>
          <p:nvPr/>
        </p:nvSpPr>
        <p:spPr>
          <a:xfrm>
            <a:off x="866775" y="1313180"/>
            <a:ext cx="3429993" cy="2420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32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E92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latin typeface="微软雅黑 Light" panose="020B0502040204020203" pitchFamily="34" charset="-122"/>
            </a:endParaRPr>
          </a:p>
        </p:txBody>
      </p:sp>
      <p:sp>
        <p:nvSpPr>
          <p:cNvPr id="33" name="Shape 2717">
            <a:extLst>
              <a:ext uri="{FF2B5EF4-FFF2-40B4-BE49-F238E27FC236}">
                <a16:creationId xmlns:a16="http://schemas.microsoft.com/office/drawing/2014/main" id="{81859099-D0B1-4AF1-83E3-E27F8A969F9E}"/>
              </a:ext>
            </a:extLst>
          </p:cNvPr>
          <p:cNvSpPr/>
          <p:nvPr/>
        </p:nvSpPr>
        <p:spPr>
          <a:xfrm>
            <a:off x="1844705" y="2230786"/>
            <a:ext cx="1474791" cy="46629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1600" b="1">
                <a:solidFill>
                  <a:srgbClr val="595959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fontAlgn="auto">
              <a:lnSpc>
                <a:spcPct val="120000"/>
              </a:lnSpc>
              <a:defRPr sz="1800" b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r>
              <a:rPr lang="zh-CN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Helvetica"/>
              </a:rPr>
              <a:t>添加标题</a:t>
            </a:r>
          </a:p>
        </p:txBody>
      </p:sp>
      <p:sp>
        <p:nvSpPr>
          <p:cNvPr id="34" name="Shape 2718">
            <a:extLst>
              <a:ext uri="{FF2B5EF4-FFF2-40B4-BE49-F238E27FC236}">
                <a16:creationId xmlns:a16="http://schemas.microsoft.com/office/drawing/2014/main" id="{B593404B-2F3A-484A-93B0-BE87F42E0DA3}"/>
              </a:ext>
            </a:extLst>
          </p:cNvPr>
          <p:cNvSpPr/>
          <p:nvPr/>
        </p:nvSpPr>
        <p:spPr>
          <a:xfrm>
            <a:off x="1083946" y="2636205"/>
            <a:ext cx="3147670" cy="10169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35" name="Shape 2720">
            <a:extLst>
              <a:ext uri="{FF2B5EF4-FFF2-40B4-BE49-F238E27FC236}">
                <a16:creationId xmlns:a16="http://schemas.microsoft.com/office/drawing/2014/main" id="{D5E184D8-252F-423A-B4A8-6B111B4E4F33}"/>
              </a:ext>
            </a:extLst>
          </p:cNvPr>
          <p:cNvSpPr/>
          <p:nvPr/>
        </p:nvSpPr>
        <p:spPr>
          <a:xfrm>
            <a:off x="2192179" y="1626764"/>
            <a:ext cx="765365" cy="74449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3200">
                <a:solidFill>
                  <a:srgbClr val="595959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i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</a:t>
            </a:r>
            <a:endParaRPr i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6" name="Shape 2722">
            <a:extLst>
              <a:ext uri="{FF2B5EF4-FFF2-40B4-BE49-F238E27FC236}">
                <a16:creationId xmlns:a16="http://schemas.microsoft.com/office/drawing/2014/main" id="{76A32B4A-DA9E-49C6-B369-67E51A578B0A}"/>
              </a:ext>
            </a:extLst>
          </p:cNvPr>
          <p:cNvSpPr/>
          <p:nvPr/>
        </p:nvSpPr>
        <p:spPr>
          <a:xfrm flipH="1">
            <a:off x="4381004" y="1313180"/>
            <a:ext cx="3429993" cy="2420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32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 w="12700" cap="flat">
            <a:solidFill>
              <a:srgbClr val="004E92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latin typeface="微软雅黑 Light" panose="020B0502040204020203" pitchFamily="34" charset="-122"/>
            </a:endParaRPr>
          </a:p>
        </p:txBody>
      </p:sp>
      <p:sp>
        <p:nvSpPr>
          <p:cNvPr id="37" name="Shape 2726">
            <a:extLst>
              <a:ext uri="{FF2B5EF4-FFF2-40B4-BE49-F238E27FC236}">
                <a16:creationId xmlns:a16="http://schemas.microsoft.com/office/drawing/2014/main" id="{6E357FB1-1DE6-4245-90A3-26808985BC3B}"/>
              </a:ext>
            </a:extLst>
          </p:cNvPr>
          <p:cNvSpPr/>
          <p:nvPr/>
        </p:nvSpPr>
        <p:spPr>
          <a:xfrm>
            <a:off x="5602429" y="1626764"/>
            <a:ext cx="803534" cy="74449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2.</a:t>
            </a:r>
            <a:endParaRPr i="1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8" name="Shape 2728">
            <a:extLst>
              <a:ext uri="{FF2B5EF4-FFF2-40B4-BE49-F238E27FC236}">
                <a16:creationId xmlns:a16="http://schemas.microsoft.com/office/drawing/2014/main" id="{ECC4CFA6-942D-49EA-A3F2-1F05EECFFCBD}"/>
              </a:ext>
            </a:extLst>
          </p:cNvPr>
          <p:cNvSpPr/>
          <p:nvPr/>
        </p:nvSpPr>
        <p:spPr>
          <a:xfrm>
            <a:off x="7895232" y="1313180"/>
            <a:ext cx="3429993" cy="2420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32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E92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latin typeface="微软雅黑 Light" panose="020B0502040204020203" pitchFamily="34" charset="-122"/>
            </a:endParaRPr>
          </a:p>
        </p:txBody>
      </p:sp>
      <p:sp>
        <p:nvSpPr>
          <p:cNvPr id="39" name="Shape 2732">
            <a:extLst>
              <a:ext uri="{FF2B5EF4-FFF2-40B4-BE49-F238E27FC236}">
                <a16:creationId xmlns:a16="http://schemas.microsoft.com/office/drawing/2014/main" id="{99957C36-2214-46BC-BDA1-8B0D96953FBD}"/>
              </a:ext>
            </a:extLst>
          </p:cNvPr>
          <p:cNvSpPr/>
          <p:nvPr/>
        </p:nvSpPr>
        <p:spPr>
          <a:xfrm>
            <a:off x="9237747" y="1626764"/>
            <a:ext cx="765365" cy="74449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i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3.</a:t>
            </a:r>
            <a:endParaRPr i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0" name="Shape 2740">
            <a:extLst>
              <a:ext uri="{FF2B5EF4-FFF2-40B4-BE49-F238E27FC236}">
                <a16:creationId xmlns:a16="http://schemas.microsoft.com/office/drawing/2014/main" id="{9E605602-7129-4F8C-B60C-B4841582CE95}"/>
              </a:ext>
            </a:extLst>
          </p:cNvPr>
          <p:cNvSpPr/>
          <p:nvPr/>
        </p:nvSpPr>
        <p:spPr>
          <a:xfrm rot="10800000" flipH="1">
            <a:off x="866775" y="3815131"/>
            <a:ext cx="3429993" cy="2420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32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 w="12700" cap="flat">
            <a:solidFill>
              <a:srgbClr val="004E92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latin typeface="微软雅黑 Light" panose="020B0502040204020203" pitchFamily="34" charset="-122"/>
            </a:endParaRPr>
          </a:p>
        </p:txBody>
      </p:sp>
      <p:sp>
        <p:nvSpPr>
          <p:cNvPr id="41" name="Shape 2744">
            <a:extLst>
              <a:ext uri="{FF2B5EF4-FFF2-40B4-BE49-F238E27FC236}">
                <a16:creationId xmlns:a16="http://schemas.microsoft.com/office/drawing/2014/main" id="{C0169AB8-FE11-4147-9C69-5DC3B257A541}"/>
              </a:ext>
            </a:extLst>
          </p:cNvPr>
          <p:cNvSpPr/>
          <p:nvPr/>
        </p:nvSpPr>
        <p:spPr>
          <a:xfrm>
            <a:off x="2172436" y="3840517"/>
            <a:ext cx="803534" cy="74758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3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4.</a:t>
            </a:r>
            <a:endParaRPr lang="en-US" i="1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2" name="Shape 2752">
            <a:extLst>
              <a:ext uri="{FF2B5EF4-FFF2-40B4-BE49-F238E27FC236}">
                <a16:creationId xmlns:a16="http://schemas.microsoft.com/office/drawing/2014/main" id="{3436470A-32BB-4532-B8F0-8F433E525277}"/>
              </a:ext>
            </a:extLst>
          </p:cNvPr>
          <p:cNvSpPr/>
          <p:nvPr/>
        </p:nvSpPr>
        <p:spPr>
          <a:xfrm rot="10800000">
            <a:off x="4381004" y="3815131"/>
            <a:ext cx="3429993" cy="2420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32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4E92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latin typeface="微软雅黑 Light" panose="020B0502040204020203" pitchFamily="34" charset="-122"/>
            </a:endParaRPr>
          </a:p>
        </p:txBody>
      </p:sp>
      <p:sp>
        <p:nvSpPr>
          <p:cNvPr id="43" name="Shape 2756">
            <a:extLst>
              <a:ext uri="{FF2B5EF4-FFF2-40B4-BE49-F238E27FC236}">
                <a16:creationId xmlns:a16="http://schemas.microsoft.com/office/drawing/2014/main" id="{C29EE6F0-49E3-411D-A313-5CAE67398E2E}"/>
              </a:ext>
            </a:extLst>
          </p:cNvPr>
          <p:cNvSpPr/>
          <p:nvPr/>
        </p:nvSpPr>
        <p:spPr>
          <a:xfrm>
            <a:off x="5622171" y="3840517"/>
            <a:ext cx="765365" cy="74758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3200">
                <a:solidFill>
                  <a:srgbClr val="595959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i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5.</a:t>
            </a:r>
            <a:endParaRPr lang="en-US" i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4" name="Shape 2758">
            <a:extLst>
              <a:ext uri="{FF2B5EF4-FFF2-40B4-BE49-F238E27FC236}">
                <a16:creationId xmlns:a16="http://schemas.microsoft.com/office/drawing/2014/main" id="{A3356BF9-0EED-4563-A06D-D34309D0BAD1}"/>
              </a:ext>
            </a:extLst>
          </p:cNvPr>
          <p:cNvSpPr/>
          <p:nvPr/>
        </p:nvSpPr>
        <p:spPr>
          <a:xfrm rot="10800000" flipH="1">
            <a:off x="7895232" y="3815131"/>
            <a:ext cx="3429993" cy="24205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32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 w="12700" cap="flat">
            <a:solidFill>
              <a:srgbClr val="004E92"/>
            </a:solidFill>
            <a:miter lim="400000"/>
          </a:ln>
          <a:effectLst/>
        </p:spPr>
        <p:txBody>
          <a:bodyPr wrap="square" lIns="45719" tIns="45719" rIns="45719" bIns="45719" numCol="1" anchor="ctr">
            <a:no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latin typeface="微软雅黑 Light" panose="020B0502040204020203" pitchFamily="34" charset="-122"/>
            </a:endParaRPr>
          </a:p>
        </p:txBody>
      </p:sp>
      <p:sp>
        <p:nvSpPr>
          <p:cNvPr id="45" name="Shape 2762">
            <a:extLst>
              <a:ext uri="{FF2B5EF4-FFF2-40B4-BE49-F238E27FC236}">
                <a16:creationId xmlns:a16="http://schemas.microsoft.com/office/drawing/2014/main" id="{A10A8064-E6C1-4ECC-A7CD-95ECFB67CB61}"/>
              </a:ext>
            </a:extLst>
          </p:cNvPr>
          <p:cNvSpPr/>
          <p:nvPr/>
        </p:nvSpPr>
        <p:spPr>
          <a:xfrm>
            <a:off x="9219320" y="3840517"/>
            <a:ext cx="803534" cy="74758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3200">
                <a:solidFill>
                  <a:srgbClr val="595959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</a:lstStyle>
          <a:p>
            <a:pPr>
              <a:lnSpc>
                <a:spcPct val="120000"/>
              </a:lnSpc>
            </a:pPr>
            <a:r>
              <a:rPr lang="en-US" altLang="zh-CN" i="1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6.</a:t>
            </a:r>
            <a:endParaRPr lang="en-US" i="1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6" name="Shape 2717">
            <a:extLst>
              <a:ext uri="{FF2B5EF4-FFF2-40B4-BE49-F238E27FC236}">
                <a16:creationId xmlns:a16="http://schemas.microsoft.com/office/drawing/2014/main" id="{B35348BA-3342-4540-B910-E89C2692AD28}"/>
              </a:ext>
            </a:extLst>
          </p:cNvPr>
          <p:cNvSpPr/>
          <p:nvPr/>
        </p:nvSpPr>
        <p:spPr>
          <a:xfrm>
            <a:off x="5293124" y="2220333"/>
            <a:ext cx="1474791" cy="4666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1600" b="1">
                <a:solidFill>
                  <a:srgbClr val="595959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fontAlgn="auto">
              <a:lnSpc>
                <a:spcPct val="120000"/>
              </a:lnSpc>
              <a:defRPr sz="1800" b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r>
              <a:rPr lang="zh-CN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Helvetica"/>
              </a:rPr>
              <a:t>添加标题</a:t>
            </a:r>
          </a:p>
        </p:txBody>
      </p:sp>
      <p:sp>
        <p:nvSpPr>
          <p:cNvPr id="47" name="Shape 2718">
            <a:extLst>
              <a:ext uri="{FF2B5EF4-FFF2-40B4-BE49-F238E27FC236}">
                <a16:creationId xmlns:a16="http://schemas.microsoft.com/office/drawing/2014/main" id="{A0D20193-0A24-4B11-8F23-E61E5C8A7218}"/>
              </a:ext>
            </a:extLst>
          </p:cNvPr>
          <p:cNvSpPr/>
          <p:nvPr/>
        </p:nvSpPr>
        <p:spPr>
          <a:xfrm>
            <a:off x="4532366" y="2625752"/>
            <a:ext cx="3147670" cy="10169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48" name="Shape 2717">
            <a:extLst>
              <a:ext uri="{FF2B5EF4-FFF2-40B4-BE49-F238E27FC236}">
                <a16:creationId xmlns:a16="http://schemas.microsoft.com/office/drawing/2014/main" id="{E66A68A1-C9AA-4EFD-B654-E875C043FE46}"/>
              </a:ext>
            </a:extLst>
          </p:cNvPr>
          <p:cNvSpPr/>
          <p:nvPr/>
        </p:nvSpPr>
        <p:spPr>
          <a:xfrm>
            <a:off x="8873162" y="2220333"/>
            <a:ext cx="1474791" cy="4666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1600" b="1">
                <a:solidFill>
                  <a:srgbClr val="595959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fontAlgn="auto">
              <a:lnSpc>
                <a:spcPct val="120000"/>
              </a:lnSpc>
              <a:defRPr sz="1800" b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r>
              <a:rPr lang="zh-CN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Helvetica"/>
              </a:rPr>
              <a:t>添加标题</a:t>
            </a:r>
          </a:p>
        </p:txBody>
      </p:sp>
      <p:sp>
        <p:nvSpPr>
          <p:cNvPr id="49" name="Shape 2718">
            <a:extLst>
              <a:ext uri="{FF2B5EF4-FFF2-40B4-BE49-F238E27FC236}">
                <a16:creationId xmlns:a16="http://schemas.microsoft.com/office/drawing/2014/main" id="{F37C3EA0-928E-4772-B03B-E3E0DE884D3D}"/>
              </a:ext>
            </a:extLst>
          </p:cNvPr>
          <p:cNvSpPr/>
          <p:nvPr/>
        </p:nvSpPr>
        <p:spPr>
          <a:xfrm>
            <a:off x="8112404" y="2625752"/>
            <a:ext cx="3147670" cy="10169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0" name="Shape 2717">
            <a:extLst>
              <a:ext uri="{FF2B5EF4-FFF2-40B4-BE49-F238E27FC236}">
                <a16:creationId xmlns:a16="http://schemas.microsoft.com/office/drawing/2014/main" id="{DD0D27C4-AB54-4080-9F12-67C69C787BE4}"/>
              </a:ext>
            </a:extLst>
          </p:cNvPr>
          <p:cNvSpPr/>
          <p:nvPr/>
        </p:nvSpPr>
        <p:spPr>
          <a:xfrm>
            <a:off x="1844705" y="4413180"/>
            <a:ext cx="1474791" cy="4666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1600" b="1">
                <a:solidFill>
                  <a:srgbClr val="595959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fontAlgn="auto">
              <a:lnSpc>
                <a:spcPct val="120000"/>
              </a:lnSpc>
              <a:defRPr sz="1800" b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r>
              <a:rPr lang="zh-CN" b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Helvetica"/>
              </a:rPr>
              <a:t>添加标题</a:t>
            </a:r>
          </a:p>
        </p:txBody>
      </p:sp>
      <p:sp>
        <p:nvSpPr>
          <p:cNvPr id="51" name="Shape 2718">
            <a:extLst>
              <a:ext uri="{FF2B5EF4-FFF2-40B4-BE49-F238E27FC236}">
                <a16:creationId xmlns:a16="http://schemas.microsoft.com/office/drawing/2014/main" id="{2989BA71-4021-415C-9608-B1F05D51A3C8}"/>
              </a:ext>
            </a:extLst>
          </p:cNvPr>
          <p:cNvSpPr/>
          <p:nvPr/>
        </p:nvSpPr>
        <p:spPr>
          <a:xfrm>
            <a:off x="1083946" y="4818600"/>
            <a:ext cx="3147670" cy="10169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2" name="Shape 2717">
            <a:extLst>
              <a:ext uri="{FF2B5EF4-FFF2-40B4-BE49-F238E27FC236}">
                <a16:creationId xmlns:a16="http://schemas.microsoft.com/office/drawing/2014/main" id="{6EEAD85C-C308-4E4A-B0F6-9D6B025CB44F}"/>
              </a:ext>
            </a:extLst>
          </p:cNvPr>
          <p:cNvSpPr/>
          <p:nvPr/>
        </p:nvSpPr>
        <p:spPr>
          <a:xfrm>
            <a:off x="5293124" y="4402728"/>
            <a:ext cx="1474791" cy="4666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1600" b="1">
                <a:solidFill>
                  <a:srgbClr val="595959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fontAlgn="auto">
              <a:lnSpc>
                <a:spcPct val="120000"/>
              </a:lnSpc>
              <a:defRPr sz="1800" b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r>
              <a:rPr lang="zh-CN" b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Helvetica"/>
              </a:rPr>
              <a:t>添加标题</a:t>
            </a:r>
          </a:p>
        </p:txBody>
      </p:sp>
      <p:sp>
        <p:nvSpPr>
          <p:cNvPr id="53" name="Shape 2718">
            <a:extLst>
              <a:ext uri="{FF2B5EF4-FFF2-40B4-BE49-F238E27FC236}">
                <a16:creationId xmlns:a16="http://schemas.microsoft.com/office/drawing/2014/main" id="{A82F9878-6140-4B6B-A754-FBC2C08D5404}"/>
              </a:ext>
            </a:extLst>
          </p:cNvPr>
          <p:cNvSpPr/>
          <p:nvPr/>
        </p:nvSpPr>
        <p:spPr>
          <a:xfrm>
            <a:off x="4532366" y="4808147"/>
            <a:ext cx="3147670" cy="10169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  <p:sp>
        <p:nvSpPr>
          <p:cNvPr id="54" name="Shape 2717">
            <a:extLst>
              <a:ext uri="{FF2B5EF4-FFF2-40B4-BE49-F238E27FC236}">
                <a16:creationId xmlns:a16="http://schemas.microsoft.com/office/drawing/2014/main" id="{40D35CDE-8183-4AED-ABF9-9C3AD6F0AE3B}"/>
              </a:ext>
            </a:extLst>
          </p:cNvPr>
          <p:cNvSpPr/>
          <p:nvPr/>
        </p:nvSpPr>
        <p:spPr>
          <a:xfrm>
            <a:off x="8873162" y="4402728"/>
            <a:ext cx="1474791" cy="46664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>
            <a:lvl1pPr algn="ctr">
              <a:defRPr sz="1600" b="1">
                <a:solidFill>
                  <a:srgbClr val="595959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 fontAlgn="auto">
              <a:lnSpc>
                <a:spcPct val="120000"/>
              </a:lnSpc>
              <a:defRPr sz="1800" b="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pPr>
            <a:r>
              <a:rPr lang="zh-CN" b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Helvetica"/>
              </a:rPr>
              <a:t>添加标题</a:t>
            </a:r>
          </a:p>
        </p:txBody>
      </p:sp>
      <p:sp>
        <p:nvSpPr>
          <p:cNvPr id="55" name="Shape 2718">
            <a:extLst>
              <a:ext uri="{FF2B5EF4-FFF2-40B4-BE49-F238E27FC236}">
                <a16:creationId xmlns:a16="http://schemas.microsoft.com/office/drawing/2014/main" id="{29A2286F-730E-4B80-88B1-2E52C3E01297}"/>
              </a:ext>
            </a:extLst>
          </p:cNvPr>
          <p:cNvSpPr/>
          <p:nvPr/>
        </p:nvSpPr>
        <p:spPr>
          <a:xfrm>
            <a:off x="8112404" y="4808147"/>
            <a:ext cx="3147670" cy="101690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单击此处添加本章节的简要内容。本模板精心设计，模板所有素材均可自由编辑替换移动。</a:t>
            </a:r>
          </a:p>
        </p:txBody>
      </p:sp>
    </p:spTree>
    <p:extLst>
      <p:ext uri="{BB962C8B-B14F-4D97-AF65-F5344CB8AC3E}">
        <p14:creationId xmlns:p14="http://schemas.microsoft.com/office/powerpoint/2010/main" val="425964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25">
            <a:extLst>
              <a:ext uri="{FF2B5EF4-FFF2-40B4-BE49-F238E27FC236}">
                <a16:creationId xmlns:a16="http://schemas.microsoft.com/office/drawing/2014/main" id="{B8E2B8C2-3A70-4466-8FB1-FA85F18B1BEC}"/>
              </a:ext>
            </a:extLst>
          </p:cNvPr>
          <p:cNvSpPr txBox="1"/>
          <p:nvPr/>
        </p:nvSpPr>
        <p:spPr>
          <a:xfrm flipH="1">
            <a:off x="4585445" y="4499387"/>
            <a:ext cx="3021110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lvl="0" algn="dist" fontAlgn="base">
              <a:defRPr/>
            </a:pPr>
            <a:r>
              <a:rPr lang="zh-CN" altLang="en-US" sz="2000">
                <a:solidFill>
                  <a:srgbClr val="004E9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研究内容及思路</a:t>
            </a:r>
            <a:endParaRPr lang="zh-CN" altLang="zh-CN" sz="2000" dirty="0">
              <a:solidFill>
                <a:srgbClr val="004E92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TextBox 25">
            <a:extLst>
              <a:ext uri="{FF2B5EF4-FFF2-40B4-BE49-F238E27FC236}">
                <a16:creationId xmlns:a16="http://schemas.microsoft.com/office/drawing/2014/main" id="{720C576E-BFE5-425D-8EEE-A333D905841C}"/>
              </a:ext>
            </a:extLst>
          </p:cNvPr>
          <p:cNvSpPr txBox="1"/>
          <p:nvPr/>
        </p:nvSpPr>
        <p:spPr>
          <a:xfrm flipH="1">
            <a:off x="4585445" y="3576057"/>
            <a:ext cx="3021110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zh-CN"/>
            </a:defPPr>
            <a:lvl1pPr lvl="0" algn="dist" fontAlgn="base">
              <a:defRPr sz="2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6000" noProof="1">
                <a:solidFill>
                  <a:srgbClr val="004E92"/>
                </a:solidFill>
                <a:sym typeface="微软雅黑" panose="020B0503020204020204" pitchFamily="34" charset="-122"/>
              </a:rPr>
              <a:t>PART 2</a:t>
            </a:r>
            <a:endParaRPr lang="zh-CN" altLang="zh-CN" sz="6000" dirty="0">
              <a:solidFill>
                <a:srgbClr val="004E92"/>
              </a:solidFill>
              <a:sym typeface="微软雅黑" panose="020B0503020204020204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A7653E90-8F2F-444D-AB35-B0C294547581}"/>
              </a:ext>
            </a:extLst>
          </p:cNvPr>
          <p:cNvSpPr/>
          <p:nvPr/>
        </p:nvSpPr>
        <p:spPr>
          <a:xfrm>
            <a:off x="5312645" y="1729904"/>
            <a:ext cx="1566711" cy="1566711"/>
          </a:xfrm>
          <a:prstGeom prst="ellipse">
            <a:avLst/>
          </a:prstGeom>
          <a:solidFill>
            <a:srgbClr val="004E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hinking_155002">
            <a:extLst>
              <a:ext uri="{FF2B5EF4-FFF2-40B4-BE49-F238E27FC236}">
                <a16:creationId xmlns:a16="http://schemas.microsoft.com/office/drawing/2014/main" id="{011EBBB3-2486-44E6-B2F1-8F1E2719E410}"/>
              </a:ext>
            </a:extLst>
          </p:cNvPr>
          <p:cNvSpPr>
            <a:spLocks noChangeAspect="1"/>
          </p:cNvSpPr>
          <p:nvPr/>
        </p:nvSpPr>
        <p:spPr bwMode="auto">
          <a:xfrm>
            <a:off x="5579185" y="1939915"/>
            <a:ext cx="1033630" cy="1146687"/>
          </a:xfrm>
          <a:custGeom>
            <a:avLst/>
            <a:gdLst>
              <a:gd name="connsiteX0" fmla="*/ 354797 w 546938"/>
              <a:gd name="connsiteY0" fmla="*/ 586292 h 606761"/>
              <a:gd name="connsiteX1" fmla="*/ 374535 w 546938"/>
              <a:gd name="connsiteY1" fmla="*/ 586292 h 606761"/>
              <a:gd name="connsiteX2" fmla="*/ 374535 w 546938"/>
              <a:gd name="connsiteY2" fmla="*/ 606761 h 606761"/>
              <a:gd name="connsiteX3" fmla="*/ 354797 w 546938"/>
              <a:gd name="connsiteY3" fmla="*/ 606761 h 606761"/>
              <a:gd name="connsiteX4" fmla="*/ 465671 w 546938"/>
              <a:gd name="connsiteY4" fmla="*/ 414864 h 606761"/>
              <a:gd name="connsiteX5" fmla="*/ 486140 w 546938"/>
              <a:gd name="connsiteY5" fmla="*/ 414864 h 606761"/>
              <a:gd name="connsiteX6" fmla="*/ 486140 w 546938"/>
              <a:gd name="connsiteY6" fmla="*/ 606761 h 606761"/>
              <a:gd name="connsiteX7" fmla="*/ 465671 w 546938"/>
              <a:gd name="connsiteY7" fmla="*/ 606761 h 606761"/>
              <a:gd name="connsiteX8" fmla="*/ 222601 w 546938"/>
              <a:gd name="connsiteY8" fmla="*/ 394395 h 606761"/>
              <a:gd name="connsiteX9" fmla="*/ 324336 w 546938"/>
              <a:gd name="connsiteY9" fmla="*/ 394395 h 606761"/>
              <a:gd name="connsiteX10" fmla="*/ 334206 w 546938"/>
              <a:gd name="connsiteY10" fmla="*/ 404255 h 606761"/>
              <a:gd name="connsiteX11" fmla="*/ 334206 w 546938"/>
              <a:gd name="connsiteY11" fmla="*/ 606761 h 606761"/>
              <a:gd name="connsiteX12" fmla="*/ 313707 w 546938"/>
              <a:gd name="connsiteY12" fmla="*/ 606761 h 606761"/>
              <a:gd name="connsiteX13" fmla="*/ 313707 w 546938"/>
              <a:gd name="connsiteY13" fmla="*/ 414873 h 606761"/>
              <a:gd name="connsiteX14" fmla="*/ 222601 w 546938"/>
              <a:gd name="connsiteY14" fmla="*/ 414873 h 606761"/>
              <a:gd name="connsiteX15" fmla="*/ 182394 w 546938"/>
              <a:gd name="connsiteY15" fmla="*/ 394395 h 606761"/>
              <a:gd name="connsiteX16" fmla="*/ 202863 w 546938"/>
              <a:gd name="connsiteY16" fmla="*/ 394395 h 606761"/>
              <a:gd name="connsiteX17" fmla="*/ 202863 w 546938"/>
              <a:gd name="connsiteY17" fmla="*/ 414864 h 606761"/>
              <a:gd name="connsiteX18" fmla="*/ 182394 w 546938"/>
              <a:gd name="connsiteY18" fmla="*/ 414864 h 606761"/>
              <a:gd name="connsiteX19" fmla="*/ 526347 w 546938"/>
              <a:gd name="connsiteY19" fmla="*/ 373926 h 606761"/>
              <a:gd name="connsiteX20" fmla="*/ 546938 w 546938"/>
              <a:gd name="connsiteY20" fmla="*/ 373926 h 606761"/>
              <a:gd name="connsiteX21" fmla="*/ 546938 w 546938"/>
              <a:gd name="connsiteY21" fmla="*/ 394395 h 606761"/>
              <a:gd name="connsiteX22" fmla="*/ 526347 w 546938"/>
              <a:gd name="connsiteY22" fmla="*/ 394395 h 606761"/>
              <a:gd name="connsiteX23" fmla="*/ 404874 w 546938"/>
              <a:gd name="connsiteY23" fmla="*/ 373926 h 606761"/>
              <a:gd name="connsiteX24" fmla="*/ 506609 w 546938"/>
              <a:gd name="connsiteY24" fmla="*/ 373926 h 606761"/>
              <a:gd name="connsiteX25" fmla="*/ 506609 w 546938"/>
              <a:gd name="connsiteY25" fmla="*/ 394403 h 606761"/>
              <a:gd name="connsiteX26" fmla="*/ 415503 w 546938"/>
              <a:gd name="connsiteY26" fmla="*/ 394403 h 606761"/>
              <a:gd name="connsiteX27" fmla="*/ 415503 w 546938"/>
              <a:gd name="connsiteY27" fmla="*/ 606761 h 606761"/>
              <a:gd name="connsiteX28" fmla="*/ 395004 w 546938"/>
              <a:gd name="connsiteY28" fmla="*/ 606761 h 606761"/>
              <a:gd name="connsiteX29" fmla="*/ 395004 w 546938"/>
              <a:gd name="connsiteY29" fmla="*/ 384544 h 606761"/>
              <a:gd name="connsiteX30" fmla="*/ 404874 w 546938"/>
              <a:gd name="connsiteY30" fmla="*/ 373926 h 606761"/>
              <a:gd name="connsiteX31" fmla="*/ 354730 w 546938"/>
              <a:gd name="connsiteY31" fmla="*/ 323854 h 606761"/>
              <a:gd name="connsiteX32" fmla="*/ 354730 w 546938"/>
              <a:gd name="connsiteY32" fmla="*/ 343573 h 606761"/>
              <a:gd name="connsiteX33" fmla="*/ 374480 w 546938"/>
              <a:gd name="connsiteY33" fmla="*/ 343573 h 606761"/>
              <a:gd name="connsiteX34" fmla="*/ 374480 w 546938"/>
              <a:gd name="connsiteY34" fmla="*/ 323854 h 606761"/>
              <a:gd name="connsiteX35" fmla="*/ 334221 w 546938"/>
              <a:gd name="connsiteY35" fmla="*/ 282898 h 606761"/>
              <a:gd name="connsiteX36" fmla="*/ 334221 w 546938"/>
              <a:gd name="connsiteY36" fmla="*/ 303376 h 606761"/>
              <a:gd name="connsiteX37" fmla="*/ 344096 w 546938"/>
              <a:gd name="connsiteY37" fmla="*/ 303376 h 606761"/>
              <a:gd name="connsiteX38" fmla="*/ 385114 w 546938"/>
              <a:gd name="connsiteY38" fmla="*/ 303376 h 606761"/>
              <a:gd name="connsiteX39" fmla="*/ 394989 w 546938"/>
              <a:gd name="connsiteY39" fmla="*/ 303376 h 606761"/>
              <a:gd name="connsiteX40" fmla="*/ 394989 w 546938"/>
              <a:gd name="connsiteY40" fmla="*/ 282898 h 606761"/>
              <a:gd name="connsiteX41" fmla="*/ 465671 w 546938"/>
              <a:gd name="connsiteY41" fmla="*/ 242704 h 606761"/>
              <a:gd name="connsiteX42" fmla="*/ 486140 w 546938"/>
              <a:gd name="connsiteY42" fmla="*/ 242704 h 606761"/>
              <a:gd name="connsiteX43" fmla="*/ 486140 w 546938"/>
              <a:gd name="connsiteY43" fmla="*/ 343587 h 606761"/>
              <a:gd name="connsiteX44" fmla="*/ 465671 w 546938"/>
              <a:gd name="connsiteY44" fmla="*/ 343587 h 606761"/>
              <a:gd name="connsiteX45" fmla="*/ 101005 w 546938"/>
              <a:gd name="connsiteY45" fmla="*/ 232835 h 606761"/>
              <a:gd name="connsiteX46" fmla="*/ 121529 w 546938"/>
              <a:gd name="connsiteY46" fmla="*/ 232835 h 606761"/>
              <a:gd name="connsiteX47" fmla="*/ 121529 w 546938"/>
              <a:gd name="connsiteY47" fmla="*/ 303371 h 606761"/>
              <a:gd name="connsiteX48" fmla="*/ 151934 w 546938"/>
              <a:gd name="connsiteY48" fmla="*/ 303371 h 606761"/>
              <a:gd name="connsiteX49" fmla="*/ 151934 w 546938"/>
              <a:gd name="connsiteY49" fmla="*/ 323849 h 606761"/>
              <a:gd name="connsiteX50" fmla="*/ 111647 w 546938"/>
              <a:gd name="connsiteY50" fmla="*/ 323849 h 606761"/>
              <a:gd name="connsiteX51" fmla="*/ 101005 w 546938"/>
              <a:gd name="connsiteY51" fmla="*/ 313231 h 606761"/>
              <a:gd name="connsiteX52" fmla="*/ 334206 w 546938"/>
              <a:gd name="connsiteY52" fmla="*/ 70545 h 606761"/>
              <a:gd name="connsiteX53" fmla="*/ 395004 w 546938"/>
              <a:gd name="connsiteY53" fmla="*/ 70545 h 606761"/>
              <a:gd name="connsiteX54" fmla="*/ 395004 w 546938"/>
              <a:gd name="connsiteY54" fmla="*/ 91022 h 606761"/>
              <a:gd name="connsiteX55" fmla="*/ 374485 w 546938"/>
              <a:gd name="connsiteY55" fmla="*/ 91022 h 606761"/>
              <a:gd name="connsiteX56" fmla="*/ 374485 w 546938"/>
              <a:gd name="connsiteY56" fmla="*/ 182028 h 606761"/>
              <a:gd name="connsiteX57" fmla="*/ 354725 w 546938"/>
              <a:gd name="connsiteY57" fmla="*/ 182028 h 606761"/>
              <a:gd name="connsiteX58" fmla="*/ 354725 w 546938"/>
              <a:gd name="connsiteY58" fmla="*/ 91022 h 606761"/>
              <a:gd name="connsiteX59" fmla="*/ 334206 w 546938"/>
              <a:gd name="connsiteY59" fmla="*/ 91022 h 606761"/>
              <a:gd name="connsiteX60" fmla="*/ 364605 w 546938"/>
              <a:gd name="connsiteY60" fmla="*/ 20478 h 606761"/>
              <a:gd name="connsiteX61" fmla="*/ 263579 w 546938"/>
              <a:gd name="connsiteY61" fmla="*/ 121350 h 606761"/>
              <a:gd name="connsiteX62" fmla="*/ 325866 w 546938"/>
              <a:gd name="connsiteY62" fmla="*/ 212363 h 606761"/>
              <a:gd name="connsiteX63" fmla="*/ 364605 w 546938"/>
              <a:gd name="connsiteY63" fmla="*/ 212363 h 606761"/>
              <a:gd name="connsiteX64" fmla="*/ 364605 w 546938"/>
              <a:gd name="connsiteY64" fmla="*/ 232841 h 606761"/>
              <a:gd name="connsiteX65" fmla="*/ 334221 w 546938"/>
              <a:gd name="connsiteY65" fmla="*/ 232841 h 606761"/>
              <a:gd name="connsiteX66" fmla="*/ 334221 w 546938"/>
              <a:gd name="connsiteY66" fmla="*/ 263178 h 606761"/>
              <a:gd name="connsiteX67" fmla="*/ 394989 w 546938"/>
              <a:gd name="connsiteY67" fmla="*/ 263178 h 606761"/>
              <a:gd name="connsiteX68" fmla="*/ 394989 w 546938"/>
              <a:gd name="connsiteY68" fmla="*/ 222223 h 606761"/>
              <a:gd name="connsiteX69" fmla="*/ 401066 w 546938"/>
              <a:gd name="connsiteY69" fmla="*/ 213121 h 606761"/>
              <a:gd name="connsiteX70" fmla="*/ 465631 w 546938"/>
              <a:gd name="connsiteY70" fmla="*/ 121350 h 606761"/>
              <a:gd name="connsiteX71" fmla="*/ 364605 w 546938"/>
              <a:gd name="connsiteY71" fmla="*/ 20478 h 606761"/>
              <a:gd name="connsiteX72" fmla="*/ 364605 w 546938"/>
              <a:gd name="connsiteY72" fmla="*/ 0 h 606761"/>
              <a:gd name="connsiteX73" fmla="*/ 486140 w 546938"/>
              <a:gd name="connsiteY73" fmla="*/ 121350 h 606761"/>
              <a:gd name="connsiteX74" fmla="*/ 415498 w 546938"/>
              <a:gd name="connsiteY74" fmla="*/ 229807 h 606761"/>
              <a:gd name="connsiteX75" fmla="*/ 415498 w 546938"/>
              <a:gd name="connsiteY75" fmla="*/ 273038 h 606761"/>
              <a:gd name="connsiteX76" fmla="*/ 415498 w 546938"/>
              <a:gd name="connsiteY76" fmla="*/ 313235 h 606761"/>
              <a:gd name="connsiteX77" fmla="*/ 404863 w 546938"/>
              <a:gd name="connsiteY77" fmla="*/ 323854 h 606761"/>
              <a:gd name="connsiteX78" fmla="*/ 394989 w 546938"/>
              <a:gd name="connsiteY78" fmla="*/ 323854 h 606761"/>
              <a:gd name="connsiteX79" fmla="*/ 394989 w 546938"/>
              <a:gd name="connsiteY79" fmla="*/ 354191 h 606761"/>
              <a:gd name="connsiteX80" fmla="*/ 385114 w 546938"/>
              <a:gd name="connsiteY80" fmla="*/ 364051 h 606761"/>
              <a:gd name="connsiteX81" fmla="*/ 374480 w 546938"/>
              <a:gd name="connsiteY81" fmla="*/ 364051 h 606761"/>
              <a:gd name="connsiteX82" fmla="*/ 374480 w 546938"/>
              <a:gd name="connsiteY82" fmla="*/ 566554 h 606761"/>
              <a:gd name="connsiteX83" fmla="*/ 354730 w 546938"/>
              <a:gd name="connsiteY83" fmla="*/ 566554 h 606761"/>
              <a:gd name="connsiteX84" fmla="*/ 354730 w 546938"/>
              <a:gd name="connsiteY84" fmla="*/ 364051 h 606761"/>
              <a:gd name="connsiteX85" fmla="*/ 344096 w 546938"/>
              <a:gd name="connsiteY85" fmla="*/ 364051 h 606761"/>
              <a:gd name="connsiteX86" fmla="*/ 334221 w 546938"/>
              <a:gd name="connsiteY86" fmla="*/ 354191 h 606761"/>
              <a:gd name="connsiteX87" fmla="*/ 334221 w 546938"/>
              <a:gd name="connsiteY87" fmla="*/ 323854 h 606761"/>
              <a:gd name="connsiteX88" fmla="*/ 324347 w 546938"/>
              <a:gd name="connsiteY88" fmla="*/ 323854 h 606761"/>
              <a:gd name="connsiteX89" fmla="*/ 313712 w 546938"/>
              <a:gd name="connsiteY89" fmla="*/ 313235 h 606761"/>
              <a:gd name="connsiteX90" fmla="*/ 313712 w 546938"/>
              <a:gd name="connsiteY90" fmla="*/ 273038 h 606761"/>
              <a:gd name="connsiteX91" fmla="*/ 313712 w 546938"/>
              <a:gd name="connsiteY91" fmla="*/ 229807 h 606761"/>
              <a:gd name="connsiteX92" fmla="*/ 243070 w 546938"/>
              <a:gd name="connsiteY92" fmla="*/ 121350 h 606761"/>
              <a:gd name="connsiteX93" fmla="*/ 364605 w 546938"/>
              <a:gd name="connsiteY93" fmla="*/ 0 h 606761"/>
              <a:gd name="connsiteX94" fmla="*/ 243138 w 546938"/>
              <a:gd name="connsiteY94" fmla="*/ 0 h 606761"/>
              <a:gd name="connsiteX95" fmla="*/ 243138 w 546938"/>
              <a:gd name="connsiteY95" fmla="*/ 20478 h 606761"/>
              <a:gd name="connsiteX96" fmla="*/ 20515 w 546938"/>
              <a:gd name="connsiteY96" fmla="*/ 243463 h 606761"/>
              <a:gd name="connsiteX97" fmla="*/ 20515 w 546938"/>
              <a:gd name="connsiteY97" fmla="*/ 464931 h 606761"/>
              <a:gd name="connsiteX98" fmla="*/ 233260 w 546938"/>
              <a:gd name="connsiteY98" fmla="*/ 464931 h 606761"/>
              <a:gd name="connsiteX99" fmla="*/ 273530 w 546938"/>
              <a:gd name="connsiteY99" fmla="*/ 464931 h 606761"/>
              <a:gd name="connsiteX100" fmla="*/ 273530 w 546938"/>
              <a:gd name="connsiteY100" fmla="*/ 485409 h 606761"/>
              <a:gd name="connsiteX101" fmla="*/ 243138 w 546938"/>
              <a:gd name="connsiteY101" fmla="*/ 485409 h 606761"/>
              <a:gd name="connsiteX102" fmla="*/ 243138 w 546938"/>
              <a:gd name="connsiteY102" fmla="*/ 606761 h 606761"/>
              <a:gd name="connsiteX103" fmla="*/ 222623 w 546938"/>
              <a:gd name="connsiteY103" fmla="*/ 606761 h 606761"/>
              <a:gd name="connsiteX104" fmla="*/ 222623 w 546938"/>
              <a:gd name="connsiteY104" fmla="*/ 485409 h 606761"/>
              <a:gd name="connsiteX105" fmla="*/ 9877 w 546938"/>
              <a:gd name="connsiteY105" fmla="*/ 485409 h 606761"/>
              <a:gd name="connsiteX106" fmla="*/ 0 w 546938"/>
              <a:gd name="connsiteY106" fmla="*/ 475549 h 606761"/>
              <a:gd name="connsiteX107" fmla="*/ 0 w 546938"/>
              <a:gd name="connsiteY107" fmla="*/ 243463 h 606761"/>
              <a:gd name="connsiteX108" fmla="*/ 243138 w 546938"/>
              <a:gd name="connsiteY108" fmla="*/ 0 h 60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546938" h="606761">
                <a:moveTo>
                  <a:pt x="354797" y="586292"/>
                </a:moveTo>
                <a:lnTo>
                  <a:pt x="374535" y="586292"/>
                </a:lnTo>
                <a:lnTo>
                  <a:pt x="374535" y="606761"/>
                </a:lnTo>
                <a:lnTo>
                  <a:pt x="354797" y="606761"/>
                </a:lnTo>
                <a:close/>
                <a:moveTo>
                  <a:pt x="465671" y="414864"/>
                </a:moveTo>
                <a:lnTo>
                  <a:pt x="486140" y="414864"/>
                </a:lnTo>
                <a:lnTo>
                  <a:pt x="486140" y="606761"/>
                </a:lnTo>
                <a:lnTo>
                  <a:pt x="465671" y="606761"/>
                </a:lnTo>
                <a:close/>
                <a:moveTo>
                  <a:pt x="222601" y="394395"/>
                </a:moveTo>
                <a:lnTo>
                  <a:pt x="324336" y="394395"/>
                </a:lnTo>
                <a:cubicBezTo>
                  <a:pt x="330410" y="394395"/>
                  <a:pt x="334206" y="398187"/>
                  <a:pt x="334206" y="404255"/>
                </a:cubicBezTo>
                <a:lnTo>
                  <a:pt x="334206" y="606761"/>
                </a:lnTo>
                <a:lnTo>
                  <a:pt x="313707" y="606761"/>
                </a:lnTo>
                <a:lnTo>
                  <a:pt x="313707" y="414873"/>
                </a:lnTo>
                <a:lnTo>
                  <a:pt x="222601" y="414873"/>
                </a:lnTo>
                <a:close/>
                <a:moveTo>
                  <a:pt x="182394" y="394395"/>
                </a:moveTo>
                <a:lnTo>
                  <a:pt x="202863" y="394395"/>
                </a:lnTo>
                <a:lnTo>
                  <a:pt x="202863" y="414864"/>
                </a:lnTo>
                <a:lnTo>
                  <a:pt x="182394" y="414864"/>
                </a:lnTo>
                <a:close/>
                <a:moveTo>
                  <a:pt x="526347" y="373926"/>
                </a:moveTo>
                <a:lnTo>
                  <a:pt x="546938" y="373926"/>
                </a:lnTo>
                <a:lnTo>
                  <a:pt x="546938" y="394395"/>
                </a:lnTo>
                <a:lnTo>
                  <a:pt x="526347" y="394395"/>
                </a:lnTo>
                <a:close/>
                <a:moveTo>
                  <a:pt x="404874" y="373926"/>
                </a:moveTo>
                <a:lnTo>
                  <a:pt x="506609" y="373926"/>
                </a:lnTo>
                <a:lnTo>
                  <a:pt x="506609" y="394403"/>
                </a:lnTo>
                <a:lnTo>
                  <a:pt x="415503" y="394403"/>
                </a:lnTo>
                <a:lnTo>
                  <a:pt x="415503" y="606761"/>
                </a:lnTo>
                <a:lnTo>
                  <a:pt x="395004" y="606761"/>
                </a:lnTo>
                <a:lnTo>
                  <a:pt x="395004" y="384544"/>
                </a:lnTo>
                <a:cubicBezTo>
                  <a:pt x="395004" y="378477"/>
                  <a:pt x="398800" y="373926"/>
                  <a:pt x="404874" y="373926"/>
                </a:cubicBezTo>
                <a:close/>
                <a:moveTo>
                  <a:pt x="354730" y="323854"/>
                </a:moveTo>
                <a:lnTo>
                  <a:pt x="354730" y="343573"/>
                </a:lnTo>
                <a:lnTo>
                  <a:pt x="374480" y="343573"/>
                </a:lnTo>
                <a:lnTo>
                  <a:pt x="374480" y="323854"/>
                </a:lnTo>
                <a:close/>
                <a:moveTo>
                  <a:pt x="334221" y="282898"/>
                </a:moveTo>
                <a:lnTo>
                  <a:pt x="334221" y="303376"/>
                </a:lnTo>
                <a:lnTo>
                  <a:pt x="344096" y="303376"/>
                </a:lnTo>
                <a:lnTo>
                  <a:pt x="385114" y="303376"/>
                </a:lnTo>
                <a:lnTo>
                  <a:pt x="394989" y="303376"/>
                </a:lnTo>
                <a:lnTo>
                  <a:pt x="394989" y="282898"/>
                </a:lnTo>
                <a:close/>
                <a:moveTo>
                  <a:pt x="465671" y="242704"/>
                </a:moveTo>
                <a:lnTo>
                  <a:pt x="486140" y="242704"/>
                </a:lnTo>
                <a:lnTo>
                  <a:pt x="486140" y="343587"/>
                </a:lnTo>
                <a:lnTo>
                  <a:pt x="465671" y="343587"/>
                </a:lnTo>
                <a:close/>
                <a:moveTo>
                  <a:pt x="101005" y="232835"/>
                </a:moveTo>
                <a:lnTo>
                  <a:pt x="121529" y="232835"/>
                </a:lnTo>
                <a:lnTo>
                  <a:pt x="121529" y="303371"/>
                </a:lnTo>
                <a:lnTo>
                  <a:pt x="151934" y="303371"/>
                </a:lnTo>
                <a:lnTo>
                  <a:pt x="151934" y="323849"/>
                </a:lnTo>
                <a:lnTo>
                  <a:pt x="111647" y="323849"/>
                </a:lnTo>
                <a:cubicBezTo>
                  <a:pt x="105566" y="323849"/>
                  <a:pt x="101005" y="319298"/>
                  <a:pt x="101005" y="313231"/>
                </a:cubicBezTo>
                <a:close/>
                <a:moveTo>
                  <a:pt x="334206" y="70545"/>
                </a:moveTo>
                <a:lnTo>
                  <a:pt x="395004" y="70545"/>
                </a:lnTo>
                <a:lnTo>
                  <a:pt x="395004" y="91022"/>
                </a:lnTo>
                <a:lnTo>
                  <a:pt x="374485" y="91022"/>
                </a:lnTo>
                <a:lnTo>
                  <a:pt x="374485" y="182028"/>
                </a:lnTo>
                <a:lnTo>
                  <a:pt x="354725" y="182028"/>
                </a:lnTo>
                <a:lnTo>
                  <a:pt x="354725" y="91022"/>
                </a:lnTo>
                <a:lnTo>
                  <a:pt x="334206" y="91022"/>
                </a:lnTo>
                <a:close/>
                <a:moveTo>
                  <a:pt x="364605" y="20478"/>
                </a:moveTo>
                <a:cubicBezTo>
                  <a:pt x="309155" y="20478"/>
                  <a:pt x="263579" y="65984"/>
                  <a:pt x="263579" y="121350"/>
                </a:cubicBezTo>
                <a:cubicBezTo>
                  <a:pt x="263579" y="161548"/>
                  <a:pt x="286367" y="196436"/>
                  <a:pt x="325866" y="212363"/>
                </a:cubicBezTo>
                <a:lnTo>
                  <a:pt x="364605" y="212363"/>
                </a:lnTo>
                <a:lnTo>
                  <a:pt x="364605" y="232841"/>
                </a:lnTo>
                <a:lnTo>
                  <a:pt x="334221" y="232841"/>
                </a:lnTo>
                <a:lnTo>
                  <a:pt x="334221" y="263178"/>
                </a:lnTo>
                <a:lnTo>
                  <a:pt x="394989" y="263178"/>
                </a:lnTo>
                <a:lnTo>
                  <a:pt x="394989" y="222223"/>
                </a:lnTo>
                <a:cubicBezTo>
                  <a:pt x="394989" y="218431"/>
                  <a:pt x="398027" y="214638"/>
                  <a:pt x="401066" y="213121"/>
                </a:cubicBezTo>
                <a:cubicBezTo>
                  <a:pt x="440564" y="197953"/>
                  <a:pt x="465631" y="163064"/>
                  <a:pt x="465631" y="121350"/>
                </a:cubicBezTo>
                <a:cubicBezTo>
                  <a:pt x="465631" y="65984"/>
                  <a:pt x="420055" y="20478"/>
                  <a:pt x="364605" y="20478"/>
                </a:cubicBezTo>
                <a:close/>
                <a:moveTo>
                  <a:pt x="364605" y="0"/>
                </a:moveTo>
                <a:cubicBezTo>
                  <a:pt x="431449" y="0"/>
                  <a:pt x="486140" y="54608"/>
                  <a:pt x="486140" y="121350"/>
                </a:cubicBezTo>
                <a:cubicBezTo>
                  <a:pt x="486140" y="169132"/>
                  <a:pt x="458795" y="209329"/>
                  <a:pt x="415498" y="229807"/>
                </a:cubicBezTo>
                <a:lnTo>
                  <a:pt x="415498" y="273038"/>
                </a:lnTo>
                <a:lnTo>
                  <a:pt x="415498" y="313235"/>
                </a:lnTo>
                <a:cubicBezTo>
                  <a:pt x="415498" y="319303"/>
                  <a:pt x="410940" y="323854"/>
                  <a:pt x="404863" y="323854"/>
                </a:cubicBezTo>
                <a:lnTo>
                  <a:pt x="394989" y="323854"/>
                </a:lnTo>
                <a:lnTo>
                  <a:pt x="394989" y="354191"/>
                </a:lnTo>
                <a:cubicBezTo>
                  <a:pt x="394989" y="360259"/>
                  <a:pt x="391191" y="364051"/>
                  <a:pt x="385114" y="364051"/>
                </a:cubicBezTo>
                <a:lnTo>
                  <a:pt x="374480" y="364051"/>
                </a:lnTo>
                <a:lnTo>
                  <a:pt x="374480" y="566554"/>
                </a:lnTo>
                <a:lnTo>
                  <a:pt x="354730" y="566554"/>
                </a:lnTo>
                <a:lnTo>
                  <a:pt x="354730" y="364051"/>
                </a:lnTo>
                <a:lnTo>
                  <a:pt x="344096" y="364051"/>
                </a:lnTo>
                <a:cubicBezTo>
                  <a:pt x="338019" y="364051"/>
                  <a:pt x="334221" y="360259"/>
                  <a:pt x="334221" y="354191"/>
                </a:cubicBezTo>
                <a:lnTo>
                  <a:pt x="334221" y="323854"/>
                </a:lnTo>
                <a:lnTo>
                  <a:pt x="324347" y="323854"/>
                </a:lnTo>
                <a:cubicBezTo>
                  <a:pt x="318270" y="323854"/>
                  <a:pt x="313712" y="319303"/>
                  <a:pt x="313712" y="313235"/>
                </a:cubicBezTo>
                <a:lnTo>
                  <a:pt x="313712" y="273038"/>
                </a:lnTo>
                <a:lnTo>
                  <a:pt x="313712" y="229807"/>
                </a:lnTo>
                <a:cubicBezTo>
                  <a:pt x="270415" y="209329"/>
                  <a:pt x="243070" y="169132"/>
                  <a:pt x="243070" y="121350"/>
                </a:cubicBezTo>
                <a:cubicBezTo>
                  <a:pt x="243070" y="54608"/>
                  <a:pt x="297761" y="0"/>
                  <a:pt x="364605" y="0"/>
                </a:cubicBezTo>
                <a:close/>
                <a:moveTo>
                  <a:pt x="243138" y="0"/>
                </a:moveTo>
                <a:lnTo>
                  <a:pt x="243138" y="20478"/>
                </a:lnTo>
                <a:cubicBezTo>
                  <a:pt x="122329" y="20478"/>
                  <a:pt x="20515" y="122111"/>
                  <a:pt x="20515" y="243463"/>
                </a:cubicBezTo>
                <a:lnTo>
                  <a:pt x="20515" y="464931"/>
                </a:lnTo>
                <a:lnTo>
                  <a:pt x="233260" y="464931"/>
                </a:lnTo>
                <a:lnTo>
                  <a:pt x="273530" y="464931"/>
                </a:lnTo>
                <a:lnTo>
                  <a:pt x="273530" y="485409"/>
                </a:lnTo>
                <a:lnTo>
                  <a:pt x="243138" y="485409"/>
                </a:lnTo>
                <a:lnTo>
                  <a:pt x="243138" y="606761"/>
                </a:lnTo>
                <a:lnTo>
                  <a:pt x="222623" y="606761"/>
                </a:lnTo>
                <a:lnTo>
                  <a:pt x="222623" y="485409"/>
                </a:lnTo>
                <a:lnTo>
                  <a:pt x="9877" y="485409"/>
                </a:lnTo>
                <a:cubicBezTo>
                  <a:pt x="3799" y="485409"/>
                  <a:pt x="0" y="481617"/>
                  <a:pt x="0" y="475549"/>
                </a:cubicBezTo>
                <a:lnTo>
                  <a:pt x="0" y="243463"/>
                </a:lnTo>
                <a:cubicBezTo>
                  <a:pt x="0" y="111492"/>
                  <a:pt x="111691" y="0"/>
                  <a:pt x="24313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153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817F715-5038-47B7-9CD3-38A973C1E10B}"/>
              </a:ext>
            </a:extLst>
          </p:cNvPr>
          <p:cNvSpPr txBox="1"/>
          <p:nvPr/>
        </p:nvSpPr>
        <p:spPr>
          <a:xfrm>
            <a:off x="103659" y="73027"/>
            <a:ext cx="1614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dist">
              <a:buFont typeface="Arial" panose="020B0604020202020204" pitchFamily="34" charset="0"/>
              <a:buChar char="•"/>
            </a:pPr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研究内容</a:t>
            </a: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5F609D3D-14E4-4DE0-A620-C140C7E6F8DD}"/>
              </a:ext>
            </a:extLst>
          </p:cNvPr>
          <p:cNvSpPr/>
          <p:nvPr/>
        </p:nvSpPr>
        <p:spPr>
          <a:xfrm>
            <a:off x="6303523" y="817338"/>
            <a:ext cx="5888477" cy="6058550"/>
          </a:xfrm>
          <a:prstGeom prst="rect">
            <a:avLst/>
          </a:prstGeom>
          <a:blipFill dpi="0" rotWithShape="1">
            <a:blip r:embed="rId2"/>
            <a:srcRect/>
            <a:stretch>
              <a:fillRect l="-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AF5B1839-37C1-4B33-A07B-E4356D638263}"/>
              </a:ext>
            </a:extLst>
          </p:cNvPr>
          <p:cNvSpPr/>
          <p:nvPr/>
        </p:nvSpPr>
        <p:spPr>
          <a:xfrm>
            <a:off x="665578" y="1956306"/>
            <a:ext cx="3093395" cy="2162277"/>
          </a:xfrm>
          <a:prstGeom prst="rect">
            <a:avLst/>
          </a:prstGeom>
          <a:solidFill>
            <a:srgbClr val="004E92"/>
          </a:solidFill>
          <a:ln>
            <a:noFill/>
          </a:ln>
          <a:effectLst>
            <a:outerShdw blurRad="3048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E95A350E-F98D-4E1A-A4B1-C8EE81F0EBBD}"/>
              </a:ext>
            </a:extLst>
          </p:cNvPr>
          <p:cNvSpPr/>
          <p:nvPr/>
        </p:nvSpPr>
        <p:spPr>
          <a:xfrm>
            <a:off x="4059755" y="1956306"/>
            <a:ext cx="3093395" cy="21622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048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6999C7F8-2D5B-4FD5-95D2-3255E3D5693A}"/>
              </a:ext>
            </a:extLst>
          </p:cNvPr>
          <p:cNvSpPr/>
          <p:nvPr/>
        </p:nvSpPr>
        <p:spPr>
          <a:xfrm>
            <a:off x="665578" y="4453685"/>
            <a:ext cx="3093395" cy="21622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048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A9EFC6B8-95FE-4410-A5CB-AF32BB2502E3}"/>
              </a:ext>
            </a:extLst>
          </p:cNvPr>
          <p:cNvSpPr/>
          <p:nvPr/>
        </p:nvSpPr>
        <p:spPr>
          <a:xfrm>
            <a:off x="4059755" y="4453685"/>
            <a:ext cx="3093395" cy="21622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04800" sx="102000" sy="102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6" name="文本框 22">
            <a:extLst>
              <a:ext uri="{FF2B5EF4-FFF2-40B4-BE49-F238E27FC236}">
                <a16:creationId xmlns:a16="http://schemas.microsoft.com/office/drawing/2014/main" id="{374CF328-1641-4425-B7EA-CA83916EE9FF}"/>
              </a:ext>
            </a:extLst>
          </p:cNvPr>
          <p:cNvSpPr txBox="1"/>
          <p:nvPr/>
        </p:nvSpPr>
        <p:spPr>
          <a:xfrm flipH="1">
            <a:off x="1080770" y="5193186"/>
            <a:ext cx="2262956" cy="84747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本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模板精心设计，模板所有素材均可自由编辑替换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移动。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D14642AE-05FF-45DA-BC22-2294A510BA6F}"/>
              </a:ext>
            </a:extLst>
          </p:cNvPr>
          <p:cNvSpPr txBox="1"/>
          <p:nvPr/>
        </p:nvSpPr>
        <p:spPr>
          <a:xfrm flipH="1">
            <a:off x="1100515" y="4745969"/>
            <a:ext cx="22201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单击此处键入标题</a:t>
            </a:r>
            <a:endParaRPr lang="en-US" altLang="zh-CN" sz="200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charset="0"/>
              <a:ea typeface="微软雅黑 Light" panose="020B0502040204020203" pitchFamily="34" charset="-122"/>
              <a:sym typeface="Arial" panose="020B0604020202020204" pitchFamily="34" charset="0"/>
            </a:endParaRPr>
          </a:p>
        </p:txBody>
      </p:sp>
      <p:sp>
        <p:nvSpPr>
          <p:cNvPr id="88" name="文本框 22">
            <a:extLst>
              <a:ext uri="{FF2B5EF4-FFF2-40B4-BE49-F238E27FC236}">
                <a16:creationId xmlns:a16="http://schemas.microsoft.com/office/drawing/2014/main" id="{7EB6D918-DDD3-484D-A9A9-45A3DA67B09F}"/>
              </a:ext>
            </a:extLst>
          </p:cNvPr>
          <p:cNvSpPr txBox="1"/>
          <p:nvPr/>
        </p:nvSpPr>
        <p:spPr>
          <a:xfrm flipH="1">
            <a:off x="1099525" y="2828160"/>
            <a:ext cx="2262956" cy="84747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本</a:t>
            </a:r>
            <a:r>
              <a:rPr lang="zh-CN" altLang="en-US" sz="1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模板精心设计，模板所有素材均可自由编辑替换</a:t>
            </a:r>
            <a:r>
              <a:rPr lang="zh-CN" altLang="en-US"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移动。</a:t>
            </a:r>
            <a:endParaRPr lang="zh-CN" altLang="en-US" sz="1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39B6C024-B71D-4235-A188-72614800A366}"/>
              </a:ext>
            </a:extLst>
          </p:cNvPr>
          <p:cNvSpPr txBox="1"/>
          <p:nvPr/>
        </p:nvSpPr>
        <p:spPr>
          <a:xfrm flipH="1">
            <a:off x="1119270" y="2380943"/>
            <a:ext cx="22201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单击此处键入标题</a:t>
            </a:r>
            <a:endParaRPr lang="en-US" altLang="zh-CN" sz="2000">
              <a:solidFill>
                <a:schemeClr val="bg1"/>
              </a:solidFill>
              <a:latin typeface="Impact" panose="020B0806030902050204" charset="0"/>
              <a:ea typeface="微软雅黑 Light" panose="020B0502040204020203" pitchFamily="34" charset="-122"/>
              <a:sym typeface="Arial" panose="020B0604020202020204" pitchFamily="34" charset="0"/>
            </a:endParaRPr>
          </a:p>
        </p:txBody>
      </p:sp>
      <p:sp>
        <p:nvSpPr>
          <p:cNvPr id="90" name="文本框 22">
            <a:extLst>
              <a:ext uri="{FF2B5EF4-FFF2-40B4-BE49-F238E27FC236}">
                <a16:creationId xmlns:a16="http://schemas.microsoft.com/office/drawing/2014/main" id="{D5BEF513-A874-4201-8AC0-6A0642563789}"/>
              </a:ext>
            </a:extLst>
          </p:cNvPr>
          <p:cNvSpPr txBox="1"/>
          <p:nvPr/>
        </p:nvSpPr>
        <p:spPr>
          <a:xfrm flipH="1">
            <a:off x="4484370" y="5193186"/>
            <a:ext cx="2262956" cy="84747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本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模板精心设计，模板所有素材均可自由编辑替换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移动。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7EC7B416-2955-45E2-8334-D395D55D5660}"/>
              </a:ext>
            </a:extLst>
          </p:cNvPr>
          <p:cNvSpPr txBox="1"/>
          <p:nvPr/>
        </p:nvSpPr>
        <p:spPr>
          <a:xfrm flipH="1">
            <a:off x="4484370" y="4745969"/>
            <a:ext cx="22201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单击此处键入标题</a:t>
            </a:r>
            <a:endParaRPr lang="en-US" altLang="zh-CN" sz="200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charset="0"/>
              <a:ea typeface="微软雅黑 Light" panose="020B0502040204020203" pitchFamily="34" charset="-122"/>
              <a:sym typeface="Arial" panose="020B0604020202020204" pitchFamily="34" charset="0"/>
            </a:endParaRPr>
          </a:p>
        </p:txBody>
      </p:sp>
      <p:sp>
        <p:nvSpPr>
          <p:cNvPr id="92" name="文本框 22">
            <a:extLst>
              <a:ext uri="{FF2B5EF4-FFF2-40B4-BE49-F238E27FC236}">
                <a16:creationId xmlns:a16="http://schemas.microsoft.com/office/drawing/2014/main" id="{1A4BC994-7E27-475D-8B0B-83D26769AB01}"/>
              </a:ext>
            </a:extLst>
          </p:cNvPr>
          <p:cNvSpPr txBox="1"/>
          <p:nvPr/>
        </p:nvSpPr>
        <p:spPr>
          <a:xfrm flipH="1">
            <a:off x="4484370" y="2689845"/>
            <a:ext cx="2262956" cy="847476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本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模板精心设计，模板所有素材均可自由编辑替换</a:t>
            </a: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宋体" panose="02010600030101010101" pitchFamily="2" charset="-122"/>
              </a:rPr>
              <a:t>移动。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宋体" panose="02010600030101010101" pitchFamily="2" charset="-122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3368E014-3FB1-4992-89AF-BBD8D3D72DB4}"/>
              </a:ext>
            </a:extLst>
          </p:cNvPr>
          <p:cNvSpPr txBox="1"/>
          <p:nvPr/>
        </p:nvSpPr>
        <p:spPr>
          <a:xfrm flipH="1">
            <a:off x="4484370" y="2242628"/>
            <a:ext cx="2220124" cy="400110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/>
          <a:p>
            <a:pPr algn="dist"/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Arial" panose="020B0604020202020204" pitchFamily="34" charset="0"/>
              </a:rPr>
              <a:t>单击此处键入标题</a:t>
            </a:r>
            <a:endParaRPr lang="en-US" altLang="zh-CN" sz="200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charset="0"/>
              <a:ea typeface="微软雅黑 Light" panose="020B0502040204020203" pitchFamily="34" charset="-122"/>
              <a:sym typeface="Arial" panose="020B0604020202020204" pitchFamily="34" charset="0"/>
            </a:endParaRPr>
          </a:p>
        </p:txBody>
      </p:sp>
      <p:sp>
        <p:nvSpPr>
          <p:cNvPr id="94" name="文本框 22">
            <a:extLst>
              <a:ext uri="{FF2B5EF4-FFF2-40B4-BE49-F238E27FC236}">
                <a16:creationId xmlns:a16="http://schemas.microsoft.com/office/drawing/2014/main" id="{602D86E5-0592-4130-8E8D-8E69E241CE75}"/>
              </a:ext>
            </a:extLst>
          </p:cNvPr>
          <p:cNvSpPr txBox="1"/>
          <p:nvPr/>
        </p:nvSpPr>
        <p:spPr>
          <a:xfrm flipH="1">
            <a:off x="665578" y="799450"/>
            <a:ext cx="4821242" cy="954107"/>
          </a:xfrm>
          <a:prstGeom prst="rect">
            <a:avLst/>
          </a:prstGeom>
          <a:noFill/>
          <a:ln w="9525">
            <a:noFill/>
            <a:miter/>
          </a:ln>
          <a:effectLst>
            <a:outerShdw sx="999" sy="999" algn="ctr" rotWithShape="0">
              <a:srgbClr val="000000"/>
            </a:outerShdw>
          </a:effectLst>
        </p:spPr>
        <p:txBody>
          <a:bodyPr wrap="square" anchor="t">
            <a:spAutoFit/>
          </a:bodyPr>
          <a:lstStyle>
            <a:defPPr>
              <a:defRPr lang="zh-CN"/>
            </a:defPPr>
            <a:lvl1pPr algn="just"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>
                <a:sym typeface="宋体" panose="02010600030101010101" pitchFamily="2" charset="-122"/>
              </a:rPr>
              <a:t>单击此处</a:t>
            </a:r>
            <a:endParaRPr lang="en-US" altLang="zh-CN">
              <a:sym typeface="宋体" panose="02010600030101010101" pitchFamily="2" charset="-122"/>
            </a:endParaRPr>
          </a:p>
          <a:p>
            <a:r>
              <a:rPr lang="zh-CN" altLang="en-US">
                <a:sym typeface="宋体" panose="02010600030101010101" pitchFamily="2" charset="-122"/>
              </a:rPr>
              <a:t>添加</a:t>
            </a:r>
            <a:r>
              <a:rPr lang="zh-CN" altLang="en-US" dirty="0">
                <a:sym typeface="宋体" panose="02010600030101010101" pitchFamily="2" charset="-122"/>
              </a:rPr>
              <a:t>本章节的</a:t>
            </a:r>
            <a:r>
              <a:rPr lang="zh-CN" altLang="en-US">
                <a:sym typeface="宋体" panose="02010600030101010101" pitchFamily="2" charset="-122"/>
              </a:rPr>
              <a:t>简要内容</a:t>
            </a:r>
            <a:endParaRPr lang="zh-CN" altLang="en-US" dirty="0">
              <a:sym typeface="宋体" panose="02010600030101010101" pitchFamily="2" charset="-122"/>
            </a:endParaRPr>
          </a:p>
        </p:txBody>
      </p:sp>
      <p:sp>
        <p:nvSpPr>
          <p:cNvPr id="100" name="checked_158820">
            <a:extLst>
              <a:ext uri="{FF2B5EF4-FFF2-40B4-BE49-F238E27FC236}">
                <a16:creationId xmlns:a16="http://schemas.microsoft.com/office/drawing/2014/main" id="{2F018F7A-ECB2-4E4E-B8F6-AF70761C5FA4}"/>
              </a:ext>
            </a:extLst>
          </p:cNvPr>
          <p:cNvSpPr>
            <a:spLocks noChangeAspect="1"/>
          </p:cNvSpPr>
          <p:nvPr/>
        </p:nvSpPr>
        <p:spPr bwMode="auto">
          <a:xfrm>
            <a:off x="6479882" y="3452195"/>
            <a:ext cx="534886" cy="557171"/>
          </a:xfrm>
          <a:custGeom>
            <a:avLst/>
            <a:gdLst>
              <a:gd name="connsiteX0" fmla="*/ 75082 w 575884"/>
              <a:gd name="connsiteY0" fmla="*/ 449925 h 599877"/>
              <a:gd name="connsiteX1" fmla="*/ 212896 w 575884"/>
              <a:gd name="connsiteY1" fmla="*/ 449925 h 599877"/>
              <a:gd name="connsiteX2" fmla="*/ 212896 w 575884"/>
              <a:gd name="connsiteY2" fmla="*/ 474976 h 599877"/>
              <a:gd name="connsiteX3" fmla="*/ 75082 w 575884"/>
              <a:gd name="connsiteY3" fmla="*/ 474976 h 599877"/>
              <a:gd name="connsiteX4" fmla="*/ 75082 w 575884"/>
              <a:gd name="connsiteY4" fmla="*/ 374914 h 599877"/>
              <a:gd name="connsiteX5" fmla="*/ 212896 w 575884"/>
              <a:gd name="connsiteY5" fmla="*/ 374914 h 599877"/>
              <a:gd name="connsiteX6" fmla="*/ 212896 w 575884"/>
              <a:gd name="connsiteY6" fmla="*/ 399965 h 599877"/>
              <a:gd name="connsiteX7" fmla="*/ 75082 w 575884"/>
              <a:gd name="connsiteY7" fmla="*/ 399965 h 599877"/>
              <a:gd name="connsiteX8" fmla="*/ 250425 w 575884"/>
              <a:gd name="connsiteY8" fmla="*/ 312388 h 599877"/>
              <a:gd name="connsiteX9" fmla="*/ 250425 w 575884"/>
              <a:gd name="connsiteY9" fmla="*/ 462327 h 599877"/>
              <a:gd name="connsiteX10" fmla="*/ 363070 w 575884"/>
              <a:gd name="connsiteY10" fmla="*/ 462327 h 599877"/>
              <a:gd name="connsiteX11" fmla="*/ 363070 w 575884"/>
              <a:gd name="connsiteY11" fmla="*/ 312388 h 599877"/>
              <a:gd name="connsiteX12" fmla="*/ 75082 w 575884"/>
              <a:gd name="connsiteY12" fmla="*/ 299974 h 599877"/>
              <a:gd name="connsiteX13" fmla="*/ 212896 w 575884"/>
              <a:gd name="connsiteY13" fmla="*/ 299974 h 599877"/>
              <a:gd name="connsiteX14" fmla="*/ 212896 w 575884"/>
              <a:gd name="connsiteY14" fmla="*/ 325025 h 599877"/>
              <a:gd name="connsiteX15" fmla="*/ 75082 w 575884"/>
              <a:gd name="connsiteY15" fmla="*/ 325025 h 599877"/>
              <a:gd name="connsiteX16" fmla="*/ 237988 w 575884"/>
              <a:gd name="connsiteY16" fmla="*/ 287554 h 599877"/>
              <a:gd name="connsiteX17" fmla="*/ 375508 w 575884"/>
              <a:gd name="connsiteY17" fmla="*/ 287554 h 599877"/>
              <a:gd name="connsiteX18" fmla="*/ 388180 w 575884"/>
              <a:gd name="connsiteY18" fmla="*/ 299971 h 599877"/>
              <a:gd name="connsiteX19" fmla="*/ 388180 w 575884"/>
              <a:gd name="connsiteY19" fmla="*/ 474978 h 599877"/>
              <a:gd name="connsiteX20" fmla="*/ 375508 w 575884"/>
              <a:gd name="connsiteY20" fmla="*/ 487395 h 599877"/>
              <a:gd name="connsiteX21" fmla="*/ 237988 w 575884"/>
              <a:gd name="connsiteY21" fmla="*/ 487395 h 599877"/>
              <a:gd name="connsiteX22" fmla="*/ 225315 w 575884"/>
              <a:gd name="connsiteY22" fmla="*/ 474978 h 599877"/>
              <a:gd name="connsiteX23" fmla="*/ 225315 w 575884"/>
              <a:gd name="connsiteY23" fmla="*/ 299971 h 599877"/>
              <a:gd name="connsiteX24" fmla="*/ 237988 w 575884"/>
              <a:gd name="connsiteY24" fmla="*/ 287554 h 599877"/>
              <a:gd name="connsiteX25" fmla="*/ 237946 w 575884"/>
              <a:gd name="connsiteY25" fmla="*/ 237382 h 599877"/>
              <a:gd name="connsiteX26" fmla="*/ 375478 w 575884"/>
              <a:gd name="connsiteY26" fmla="*/ 237382 h 599877"/>
              <a:gd name="connsiteX27" fmla="*/ 375478 w 575884"/>
              <a:gd name="connsiteY27" fmla="*/ 262433 h 599877"/>
              <a:gd name="connsiteX28" fmla="*/ 237946 w 575884"/>
              <a:gd name="connsiteY28" fmla="*/ 262433 h 599877"/>
              <a:gd name="connsiteX29" fmla="*/ 237946 w 575884"/>
              <a:gd name="connsiteY29" fmla="*/ 162371 h 599877"/>
              <a:gd name="connsiteX30" fmla="*/ 375478 w 575884"/>
              <a:gd name="connsiteY30" fmla="*/ 162371 h 599877"/>
              <a:gd name="connsiteX31" fmla="*/ 375478 w 575884"/>
              <a:gd name="connsiteY31" fmla="*/ 187492 h 599877"/>
              <a:gd name="connsiteX32" fmla="*/ 237946 w 575884"/>
              <a:gd name="connsiteY32" fmla="*/ 187492 h 599877"/>
              <a:gd name="connsiteX33" fmla="*/ 87776 w 575884"/>
              <a:gd name="connsiteY33" fmla="*/ 100079 h 599877"/>
              <a:gd name="connsiteX34" fmla="*/ 87776 w 575884"/>
              <a:gd name="connsiteY34" fmla="*/ 250018 h 599877"/>
              <a:gd name="connsiteX35" fmla="*/ 200436 w 575884"/>
              <a:gd name="connsiteY35" fmla="*/ 250018 h 599877"/>
              <a:gd name="connsiteX36" fmla="*/ 200436 w 575884"/>
              <a:gd name="connsiteY36" fmla="*/ 100079 h 599877"/>
              <a:gd name="connsiteX37" fmla="*/ 237946 w 575884"/>
              <a:gd name="connsiteY37" fmla="*/ 87431 h 599877"/>
              <a:gd name="connsiteX38" fmla="*/ 375478 w 575884"/>
              <a:gd name="connsiteY38" fmla="*/ 87431 h 599877"/>
              <a:gd name="connsiteX39" fmla="*/ 375478 w 575884"/>
              <a:gd name="connsiteY39" fmla="*/ 112482 h 599877"/>
              <a:gd name="connsiteX40" fmla="*/ 237946 w 575884"/>
              <a:gd name="connsiteY40" fmla="*/ 112482 h 599877"/>
              <a:gd name="connsiteX41" fmla="*/ 75102 w 575884"/>
              <a:gd name="connsiteY41" fmla="*/ 75011 h 599877"/>
              <a:gd name="connsiteX42" fmla="*/ 212876 w 575884"/>
              <a:gd name="connsiteY42" fmla="*/ 75011 h 599877"/>
              <a:gd name="connsiteX43" fmla="*/ 225315 w 575884"/>
              <a:gd name="connsiteY43" fmla="*/ 87428 h 599877"/>
              <a:gd name="connsiteX44" fmla="*/ 225315 w 575884"/>
              <a:gd name="connsiteY44" fmla="*/ 262435 h 599877"/>
              <a:gd name="connsiteX45" fmla="*/ 212876 w 575884"/>
              <a:gd name="connsiteY45" fmla="*/ 274852 h 599877"/>
              <a:gd name="connsiteX46" fmla="*/ 75102 w 575884"/>
              <a:gd name="connsiteY46" fmla="*/ 274852 h 599877"/>
              <a:gd name="connsiteX47" fmla="*/ 62662 w 575884"/>
              <a:gd name="connsiteY47" fmla="*/ 262435 h 599877"/>
              <a:gd name="connsiteX48" fmla="*/ 62662 w 575884"/>
              <a:gd name="connsiteY48" fmla="*/ 87428 h 599877"/>
              <a:gd name="connsiteX49" fmla="*/ 75102 w 575884"/>
              <a:gd name="connsiteY49" fmla="*/ 75011 h 599877"/>
              <a:gd name="connsiteX50" fmla="*/ 513257 w 575884"/>
              <a:gd name="connsiteY50" fmla="*/ 62592 h 599877"/>
              <a:gd name="connsiteX51" fmla="*/ 525712 w 575884"/>
              <a:gd name="connsiteY51" fmla="*/ 75010 h 599877"/>
              <a:gd name="connsiteX52" fmla="*/ 525712 w 575884"/>
              <a:gd name="connsiteY52" fmla="*/ 499795 h 599877"/>
              <a:gd name="connsiteX53" fmla="*/ 513257 w 575884"/>
              <a:gd name="connsiteY53" fmla="*/ 512447 h 599877"/>
              <a:gd name="connsiteX54" fmla="*/ 500802 w 575884"/>
              <a:gd name="connsiteY54" fmla="*/ 499795 h 599877"/>
              <a:gd name="connsiteX55" fmla="*/ 500802 w 575884"/>
              <a:gd name="connsiteY55" fmla="*/ 75010 h 599877"/>
              <a:gd name="connsiteX56" fmla="*/ 513257 w 575884"/>
              <a:gd name="connsiteY56" fmla="*/ 62592 h 599877"/>
              <a:gd name="connsiteX57" fmla="*/ 463238 w 575884"/>
              <a:gd name="connsiteY57" fmla="*/ 62592 h 599877"/>
              <a:gd name="connsiteX58" fmla="*/ 475681 w 575884"/>
              <a:gd name="connsiteY58" fmla="*/ 75010 h 599877"/>
              <a:gd name="connsiteX59" fmla="*/ 475681 w 575884"/>
              <a:gd name="connsiteY59" fmla="*/ 499795 h 599877"/>
              <a:gd name="connsiteX60" fmla="*/ 463238 w 575884"/>
              <a:gd name="connsiteY60" fmla="*/ 512447 h 599877"/>
              <a:gd name="connsiteX61" fmla="*/ 450560 w 575884"/>
              <a:gd name="connsiteY61" fmla="*/ 499795 h 599877"/>
              <a:gd name="connsiteX62" fmla="*/ 450560 w 575884"/>
              <a:gd name="connsiteY62" fmla="*/ 75010 h 599877"/>
              <a:gd name="connsiteX63" fmla="*/ 463238 w 575884"/>
              <a:gd name="connsiteY63" fmla="*/ 62592 h 599877"/>
              <a:gd name="connsiteX64" fmla="*/ 400600 w 575884"/>
              <a:gd name="connsiteY64" fmla="*/ 62309 h 599877"/>
              <a:gd name="connsiteX65" fmla="*/ 425708 w 575884"/>
              <a:gd name="connsiteY65" fmla="*/ 62309 h 599877"/>
              <a:gd name="connsiteX66" fmla="*/ 425708 w 575884"/>
              <a:gd name="connsiteY66" fmla="*/ 499815 h 599877"/>
              <a:gd name="connsiteX67" fmla="*/ 488125 w 575884"/>
              <a:gd name="connsiteY67" fmla="*/ 562383 h 599877"/>
              <a:gd name="connsiteX68" fmla="*/ 550776 w 575884"/>
              <a:gd name="connsiteY68" fmla="*/ 499815 h 599877"/>
              <a:gd name="connsiteX69" fmla="*/ 550776 w 575884"/>
              <a:gd name="connsiteY69" fmla="*/ 62309 h 599877"/>
              <a:gd name="connsiteX70" fmla="*/ 575884 w 575884"/>
              <a:gd name="connsiteY70" fmla="*/ 62309 h 599877"/>
              <a:gd name="connsiteX71" fmla="*/ 575884 w 575884"/>
              <a:gd name="connsiteY71" fmla="*/ 512469 h 599877"/>
              <a:gd name="connsiteX72" fmla="*/ 574711 w 575884"/>
              <a:gd name="connsiteY72" fmla="*/ 512469 h 599877"/>
              <a:gd name="connsiteX73" fmla="*/ 488125 w 575884"/>
              <a:gd name="connsiteY73" fmla="*/ 587457 h 599877"/>
              <a:gd name="connsiteX74" fmla="*/ 401539 w 575884"/>
              <a:gd name="connsiteY74" fmla="*/ 512469 h 599877"/>
              <a:gd name="connsiteX75" fmla="*/ 400600 w 575884"/>
              <a:gd name="connsiteY75" fmla="*/ 512469 h 599877"/>
              <a:gd name="connsiteX76" fmla="*/ 37548 w 575884"/>
              <a:gd name="connsiteY76" fmla="*/ 0 h 599877"/>
              <a:gd name="connsiteX77" fmla="*/ 425702 w 575884"/>
              <a:gd name="connsiteY77" fmla="*/ 0 h 599877"/>
              <a:gd name="connsiteX78" fmla="*/ 438140 w 575884"/>
              <a:gd name="connsiteY78" fmla="*/ 12419 h 599877"/>
              <a:gd name="connsiteX79" fmla="*/ 425702 w 575884"/>
              <a:gd name="connsiteY79" fmla="*/ 25073 h 599877"/>
              <a:gd name="connsiteX80" fmla="*/ 37548 w 575884"/>
              <a:gd name="connsiteY80" fmla="*/ 25073 h 599877"/>
              <a:gd name="connsiteX81" fmla="*/ 25110 w 575884"/>
              <a:gd name="connsiteY81" fmla="*/ 37492 h 599877"/>
              <a:gd name="connsiteX82" fmla="*/ 25110 w 575884"/>
              <a:gd name="connsiteY82" fmla="*/ 469591 h 599877"/>
              <a:gd name="connsiteX83" fmla="*/ 130480 w 575884"/>
              <a:gd name="connsiteY83" fmla="*/ 574804 h 599877"/>
              <a:gd name="connsiteX84" fmla="*/ 375482 w 575884"/>
              <a:gd name="connsiteY84" fmla="*/ 574804 h 599877"/>
              <a:gd name="connsiteX85" fmla="*/ 388154 w 575884"/>
              <a:gd name="connsiteY85" fmla="*/ 587458 h 599877"/>
              <a:gd name="connsiteX86" fmla="*/ 375482 w 575884"/>
              <a:gd name="connsiteY86" fmla="*/ 599877 h 599877"/>
              <a:gd name="connsiteX87" fmla="*/ 130480 w 575884"/>
              <a:gd name="connsiteY87" fmla="*/ 599877 h 599877"/>
              <a:gd name="connsiteX88" fmla="*/ 0 w 575884"/>
              <a:gd name="connsiteY88" fmla="*/ 469591 h 599877"/>
              <a:gd name="connsiteX89" fmla="*/ 0 w 575884"/>
              <a:gd name="connsiteY89" fmla="*/ 37492 h 599877"/>
              <a:gd name="connsiteX90" fmla="*/ 37548 w 575884"/>
              <a:gd name="connsiteY90" fmla="*/ 0 h 59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575884" h="599877">
                <a:moveTo>
                  <a:pt x="75082" y="449925"/>
                </a:moveTo>
                <a:lnTo>
                  <a:pt x="212896" y="449925"/>
                </a:lnTo>
                <a:lnTo>
                  <a:pt x="212896" y="474976"/>
                </a:lnTo>
                <a:lnTo>
                  <a:pt x="75082" y="474976"/>
                </a:lnTo>
                <a:close/>
                <a:moveTo>
                  <a:pt x="75082" y="374914"/>
                </a:moveTo>
                <a:lnTo>
                  <a:pt x="212896" y="374914"/>
                </a:lnTo>
                <a:lnTo>
                  <a:pt x="212896" y="399965"/>
                </a:lnTo>
                <a:lnTo>
                  <a:pt x="75082" y="399965"/>
                </a:lnTo>
                <a:close/>
                <a:moveTo>
                  <a:pt x="250425" y="312388"/>
                </a:moveTo>
                <a:lnTo>
                  <a:pt x="250425" y="462327"/>
                </a:lnTo>
                <a:lnTo>
                  <a:pt x="363070" y="462327"/>
                </a:lnTo>
                <a:lnTo>
                  <a:pt x="363070" y="312388"/>
                </a:lnTo>
                <a:close/>
                <a:moveTo>
                  <a:pt x="75082" y="299974"/>
                </a:moveTo>
                <a:lnTo>
                  <a:pt x="212896" y="299974"/>
                </a:lnTo>
                <a:lnTo>
                  <a:pt x="212896" y="325025"/>
                </a:lnTo>
                <a:lnTo>
                  <a:pt x="75082" y="325025"/>
                </a:lnTo>
                <a:close/>
                <a:moveTo>
                  <a:pt x="237988" y="287554"/>
                </a:moveTo>
                <a:lnTo>
                  <a:pt x="375508" y="287554"/>
                </a:lnTo>
                <a:cubicBezTo>
                  <a:pt x="382548" y="287554"/>
                  <a:pt x="388180" y="293177"/>
                  <a:pt x="388180" y="299971"/>
                </a:cubicBezTo>
                <a:lnTo>
                  <a:pt x="388180" y="474978"/>
                </a:lnTo>
                <a:cubicBezTo>
                  <a:pt x="388180" y="481772"/>
                  <a:pt x="382548" y="487395"/>
                  <a:pt x="375508" y="487395"/>
                </a:cubicBezTo>
                <a:lnTo>
                  <a:pt x="237988" y="487395"/>
                </a:lnTo>
                <a:cubicBezTo>
                  <a:pt x="230947" y="487395"/>
                  <a:pt x="225315" y="481772"/>
                  <a:pt x="225315" y="474978"/>
                </a:cubicBezTo>
                <a:lnTo>
                  <a:pt x="225315" y="299971"/>
                </a:lnTo>
                <a:cubicBezTo>
                  <a:pt x="225315" y="293177"/>
                  <a:pt x="230947" y="287554"/>
                  <a:pt x="237988" y="287554"/>
                </a:cubicBezTo>
                <a:close/>
                <a:moveTo>
                  <a:pt x="237946" y="237382"/>
                </a:moveTo>
                <a:lnTo>
                  <a:pt x="375478" y="237382"/>
                </a:lnTo>
                <a:lnTo>
                  <a:pt x="375478" y="262433"/>
                </a:lnTo>
                <a:lnTo>
                  <a:pt x="237946" y="262433"/>
                </a:lnTo>
                <a:close/>
                <a:moveTo>
                  <a:pt x="237946" y="162371"/>
                </a:moveTo>
                <a:lnTo>
                  <a:pt x="375478" y="162371"/>
                </a:lnTo>
                <a:lnTo>
                  <a:pt x="375478" y="187492"/>
                </a:lnTo>
                <a:lnTo>
                  <a:pt x="237946" y="187492"/>
                </a:lnTo>
                <a:close/>
                <a:moveTo>
                  <a:pt x="87776" y="100079"/>
                </a:moveTo>
                <a:lnTo>
                  <a:pt x="87776" y="250018"/>
                </a:lnTo>
                <a:lnTo>
                  <a:pt x="200436" y="250018"/>
                </a:lnTo>
                <a:lnTo>
                  <a:pt x="200436" y="100079"/>
                </a:lnTo>
                <a:close/>
                <a:moveTo>
                  <a:pt x="237946" y="87431"/>
                </a:moveTo>
                <a:lnTo>
                  <a:pt x="375478" y="87431"/>
                </a:lnTo>
                <a:lnTo>
                  <a:pt x="375478" y="112482"/>
                </a:lnTo>
                <a:lnTo>
                  <a:pt x="237946" y="112482"/>
                </a:lnTo>
                <a:close/>
                <a:moveTo>
                  <a:pt x="75102" y="75011"/>
                </a:moveTo>
                <a:lnTo>
                  <a:pt x="212876" y="75011"/>
                </a:lnTo>
                <a:cubicBezTo>
                  <a:pt x="219682" y="75011"/>
                  <a:pt x="225315" y="80634"/>
                  <a:pt x="225315" y="87428"/>
                </a:cubicBezTo>
                <a:lnTo>
                  <a:pt x="225315" y="262435"/>
                </a:lnTo>
                <a:cubicBezTo>
                  <a:pt x="225315" y="269229"/>
                  <a:pt x="219682" y="274852"/>
                  <a:pt x="212876" y="274852"/>
                </a:cubicBezTo>
                <a:lnTo>
                  <a:pt x="75102" y="274852"/>
                </a:lnTo>
                <a:cubicBezTo>
                  <a:pt x="68295" y="274852"/>
                  <a:pt x="62662" y="269229"/>
                  <a:pt x="62662" y="262435"/>
                </a:cubicBezTo>
                <a:lnTo>
                  <a:pt x="62662" y="87428"/>
                </a:lnTo>
                <a:cubicBezTo>
                  <a:pt x="62662" y="80634"/>
                  <a:pt x="68295" y="75011"/>
                  <a:pt x="75102" y="75011"/>
                </a:cubicBezTo>
                <a:close/>
                <a:moveTo>
                  <a:pt x="513257" y="62592"/>
                </a:moveTo>
                <a:cubicBezTo>
                  <a:pt x="520072" y="62592"/>
                  <a:pt x="525712" y="68215"/>
                  <a:pt x="525712" y="75010"/>
                </a:cubicBezTo>
                <a:lnTo>
                  <a:pt x="525712" y="499795"/>
                </a:lnTo>
                <a:cubicBezTo>
                  <a:pt x="525712" y="506824"/>
                  <a:pt x="520072" y="512447"/>
                  <a:pt x="513257" y="512447"/>
                </a:cubicBezTo>
                <a:cubicBezTo>
                  <a:pt x="506442" y="512447"/>
                  <a:pt x="500802" y="506824"/>
                  <a:pt x="500802" y="499795"/>
                </a:cubicBezTo>
                <a:lnTo>
                  <a:pt x="500802" y="75010"/>
                </a:lnTo>
                <a:cubicBezTo>
                  <a:pt x="500802" y="68215"/>
                  <a:pt x="506442" y="62592"/>
                  <a:pt x="513257" y="62592"/>
                </a:cubicBezTo>
                <a:close/>
                <a:moveTo>
                  <a:pt x="463238" y="62592"/>
                </a:moveTo>
                <a:cubicBezTo>
                  <a:pt x="470046" y="62592"/>
                  <a:pt x="475681" y="68215"/>
                  <a:pt x="475681" y="75010"/>
                </a:cubicBezTo>
                <a:lnTo>
                  <a:pt x="475681" y="499795"/>
                </a:lnTo>
                <a:cubicBezTo>
                  <a:pt x="475681" y="506824"/>
                  <a:pt x="470046" y="512447"/>
                  <a:pt x="463238" y="512447"/>
                </a:cubicBezTo>
                <a:cubicBezTo>
                  <a:pt x="456195" y="512447"/>
                  <a:pt x="450560" y="506824"/>
                  <a:pt x="450560" y="499795"/>
                </a:cubicBezTo>
                <a:lnTo>
                  <a:pt x="450560" y="75010"/>
                </a:lnTo>
                <a:cubicBezTo>
                  <a:pt x="450560" y="68215"/>
                  <a:pt x="456195" y="62592"/>
                  <a:pt x="463238" y="62592"/>
                </a:cubicBezTo>
                <a:close/>
                <a:moveTo>
                  <a:pt x="400600" y="62309"/>
                </a:moveTo>
                <a:lnTo>
                  <a:pt x="425708" y="62309"/>
                </a:lnTo>
                <a:lnTo>
                  <a:pt x="425708" y="499815"/>
                </a:lnTo>
                <a:cubicBezTo>
                  <a:pt x="425708" y="534263"/>
                  <a:pt x="453631" y="562383"/>
                  <a:pt x="488125" y="562383"/>
                </a:cubicBezTo>
                <a:cubicBezTo>
                  <a:pt x="522618" y="562383"/>
                  <a:pt x="550776" y="534263"/>
                  <a:pt x="550776" y="499815"/>
                </a:cubicBezTo>
                <a:lnTo>
                  <a:pt x="550776" y="62309"/>
                </a:lnTo>
                <a:lnTo>
                  <a:pt x="575884" y="62309"/>
                </a:lnTo>
                <a:lnTo>
                  <a:pt x="575884" y="512469"/>
                </a:lnTo>
                <a:lnTo>
                  <a:pt x="574711" y="512469"/>
                </a:lnTo>
                <a:cubicBezTo>
                  <a:pt x="568610" y="554650"/>
                  <a:pt x="532239" y="587457"/>
                  <a:pt x="488125" y="587457"/>
                </a:cubicBezTo>
                <a:cubicBezTo>
                  <a:pt x="444245" y="587457"/>
                  <a:pt x="407640" y="554650"/>
                  <a:pt x="401539" y="512469"/>
                </a:cubicBezTo>
                <a:lnTo>
                  <a:pt x="400600" y="512469"/>
                </a:lnTo>
                <a:close/>
                <a:moveTo>
                  <a:pt x="37548" y="0"/>
                </a:moveTo>
                <a:lnTo>
                  <a:pt x="425702" y="0"/>
                </a:lnTo>
                <a:cubicBezTo>
                  <a:pt x="432508" y="0"/>
                  <a:pt x="438140" y="5624"/>
                  <a:pt x="438140" y="12419"/>
                </a:cubicBezTo>
                <a:cubicBezTo>
                  <a:pt x="438140" y="19449"/>
                  <a:pt x="432508" y="25073"/>
                  <a:pt x="425702" y="25073"/>
                </a:cubicBezTo>
                <a:lnTo>
                  <a:pt x="37548" y="25073"/>
                </a:lnTo>
                <a:cubicBezTo>
                  <a:pt x="30742" y="25073"/>
                  <a:pt x="25110" y="30697"/>
                  <a:pt x="25110" y="37492"/>
                </a:cubicBezTo>
                <a:lnTo>
                  <a:pt x="25110" y="469591"/>
                </a:lnTo>
                <a:cubicBezTo>
                  <a:pt x="25110" y="527704"/>
                  <a:pt x="72280" y="574804"/>
                  <a:pt x="130480" y="574804"/>
                </a:cubicBezTo>
                <a:lnTo>
                  <a:pt x="375482" y="574804"/>
                </a:lnTo>
                <a:cubicBezTo>
                  <a:pt x="382522" y="574804"/>
                  <a:pt x="388154" y="580428"/>
                  <a:pt x="388154" y="587458"/>
                </a:cubicBezTo>
                <a:cubicBezTo>
                  <a:pt x="388154" y="594253"/>
                  <a:pt x="382522" y="599877"/>
                  <a:pt x="375482" y="599877"/>
                </a:cubicBezTo>
                <a:lnTo>
                  <a:pt x="130480" y="599877"/>
                </a:lnTo>
                <a:cubicBezTo>
                  <a:pt x="58434" y="599877"/>
                  <a:pt x="0" y="541530"/>
                  <a:pt x="0" y="469591"/>
                </a:cubicBezTo>
                <a:lnTo>
                  <a:pt x="0" y="37492"/>
                </a:lnTo>
                <a:cubicBezTo>
                  <a:pt x="0" y="16871"/>
                  <a:pt x="16897" y="0"/>
                  <a:pt x="37548" y="0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3" name="checked_158820">
            <a:extLst>
              <a:ext uri="{FF2B5EF4-FFF2-40B4-BE49-F238E27FC236}">
                <a16:creationId xmlns:a16="http://schemas.microsoft.com/office/drawing/2014/main" id="{83ECF3EC-BC3C-43CA-8BE8-AD4084206E0B}"/>
              </a:ext>
            </a:extLst>
          </p:cNvPr>
          <p:cNvSpPr>
            <a:spLocks noChangeAspect="1"/>
          </p:cNvSpPr>
          <p:nvPr/>
        </p:nvSpPr>
        <p:spPr bwMode="auto">
          <a:xfrm>
            <a:off x="3051681" y="3452749"/>
            <a:ext cx="557171" cy="556063"/>
          </a:xfrm>
          <a:custGeom>
            <a:avLst/>
            <a:gdLst>
              <a:gd name="connsiteX0" fmla="*/ 426125 w 579692"/>
              <a:gd name="connsiteY0" fmla="*/ 542657 h 578540"/>
              <a:gd name="connsiteX1" fmla="*/ 443794 w 579692"/>
              <a:gd name="connsiteY1" fmla="*/ 542657 h 578540"/>
              <a:gd name="connsiteX2" fmla="*/ 443794 w 579692"/>
              <a:gd name="connsiteY2" fmla="*/ 560980 h 578540"/>
              <a:gd name="connsiteX3" fmla="*/ 426125 w 579692"/>
              <a:gd name="connsiteY3" fmla="*/ 560980 h 578540"/>
              <a:gd name="connsiteX4" fmla="*/ 389370 w 579692"/>
              <a:gd name="connsiteY4" fmla="*/ 542657 h 578540"/>
              <a:gd name="connsiteX5" fmla="*/ 407693 w 579692"/>
              <a:gd name="connsiteY5" fmla="*/ 542657 h 578540"/>
              <a:gd name="connsiteX6" fmla="*/ 407693 w 579692"/>
              <a:gd name="connsiteY6" fmla="*/ 560980 h 578540"/>
              <a:gd name="connsiteX7" fmla="*/ 389370 w 579692"/>
              <a:gd name="connsiteY7" fmla="*/ 560980 h 578540"/>
              <a:gd name="connsiteX8" fmla="*/ 353378 w 579692"/>
              <a:gd name="connsiteY8" fmla="*/ 542657 h 578540"/>
              <a:gd name="connsiteX9" fmla="*/ 371701 w 579692"/>
              <a:gd name="connsiteY9" fmla="*/ 542657 h 578540"/>
              <a:gd name="connsiteX10" fmla="*/ 371701 w 579692"/>
              <a:gd name="connsiteY10" fmla="*/ 560980 h 578540"/>
              <a:gd name="connsiteX11" fmla="*/ 353378 w 579692"/>
              <a:gd name="connsiteY11" fmla="*/ 560980 h 578540"/>
              <a:gd name="connsiteX12" fmla="*/ 296302 w 579692"/>
              <a:gd name="connsiteY12" fmla="*/ 469989 h 578540"/>
              <a:gd name="connsiteX13" fmla="*/ 256206 w 579692"/>
              <a:gd name="connsiteY13" fmla="*/ 554116 h 578540"/>
              <a:gd name="connsiteX14" fmla="*/ 355426 w 579692"/>
              <a:gd name="connsiteY14" fmla="*/ 491021 h 578540"/>
              <a:gd name="connsiteX15" fmla="*/ 296302 w 579692"/>
              <a:gd name="connsiteY15" fmla="*/ 469989 h 578540"/>
              <a:gd name="connsiteX16" fmla="*/ 120288 w 579692"/>
              <a:gd name="connsiteY16" fmla="*/ 469989 h 578540"/>
              <a:gd name="connsiteX17" fmla="*/ 61163 w 579692"/>
              <a:gd name="connsiteY17" fmla="*/ 491021 h 578540"/>
              <a:gd name="connsiteX18" fmla="*/ 161063 w 579692"/>
              <a:gd name="connsiteY18" fmla="*/ 554116 h 578540"/>
              <a:gd name="connsiteX19" fmla="*/ 120288 w 579692"/>
              <a:gd name="connsiteY19" fmla="*/ 469989 h 578540"/>
              <a:gd name="connsiteX20" fmla="*/ 217469 w 579692"/>
              <a:gd name="connsiteY20" fmla="*/ 460491 h 578540"/>
              <a:gd name="connsiteX21" fmla="*/ 217469 w 579692"/>
              <a:gd name="connsiteY21" fmla="*/ 559544 h 578540"/>
              <a:gd name="connsiteX22" fmla="*/ 278632 w 579692"/>
              <a:gd name="connsiteY22" fmla="*/ 466597 h 578540"/>
              <a:gd name="connsiteX23" fmla="*/ 217469 w 579692"/>
              <a:gd name="connsiteY23" fmla="*/ 460491 h 578540"/>
              <a:gd name="connsiteX24" fmla="*/ 199120 w 579692"/>
              <a:gd name="connsiteY24" fmla="*/ 460491 h 578540"/>
              <a:gd name="connsiteX25" fmla="*/ 138637 w 579692"/>
              <a:gd name="connsiteY25" fmla="*/ 466597 h 578540"/>
              <a:gd name="connsiteX26" fmla="*/ 199120 w 579692"/>
              <a:gd name="connsiteY26" fmla="*/ 559544 h 578540"/>
              <a:gd name="connsiteX27" fmla="*/ 507599 w 579692"/>
              <a:gd name="connsiteY27" fmla="*/ 415703 h 578540"/>
              <a:gd name="connsiteX28" fmla="*/ 525268 w 579692"/>
              <a:gd name="connsiteY28" fmla="*/ 415703 h 578540"/>
              <a:gd name="connsiteX29" fmla="*/ 525268 w 579692"/>
              <a:gd name="connsiteY29" fmla="*/ 442861 h 578540"/>
              <a:gd name="connsiteX30" fmla="*/ 507599 w 579692"/>
              <a:gd name="connsiteY30" fmla="*/ 442861 h 578540"/>
              <a:gd name="connsiteX31" fmla="*/ 516490 w 579692"/>
              <a:gd name="connsiteY31" fmla="*/ 388576 h 578540"/>
              <a:gd name="connsiteX32" fmla="*/ 470958 w 579692"/>
              <a:gd name="connsiteY32" fmla="*/ 434032 h 578540"/>
              <a:gd name="connsiteX33" fmla="*/ 470958 w 579692"/>
              <a:gd name="connsiteY33" fmla="*/ 488307 h 578540"/>
              <a:gd name="connsiteX34" fmla="*/ 516490 w 579692"/>
              <a:gd name="connsiteY34" fmla="*/ 533763 h 578540"/>
              <a:gd name="connsiteX35" fmla="*/ 562023 w 579692"/>
              <a:gd name="connsiteY35" fmla="*/ 488307 h 578540"/>
              <a:gd name="connsiteX36" fmla="*/ 562023 w 579692"/>
              <a:gd name="connsiteY36" fmla="*/ 434032 h 578540"/>
              <a:gd name="connsiteX37" fmla="*/ 516490 w 579692"/>
              <a:gd name="connsiteY37" fmla="*/ 388576 h 578540"/>
              <a:gd name="connsiteX38" fmla="*/ 307855 w 579692"/>
              <a:gd name="connsiteY38" fmla="*/ 379757 h 578540"/>
              <a:gd name="connsiteX39" fmla="*/ 300379 w 579692"/>
              <a:gd name="connsiteY39" fmla="*/ 452350 h 578540"/>
              <a:gd name="connsiteX40" fmla="*/ 366300 w 579692"/>
              <a:gd name="connsiteY40" fmla="*/ 476774 h 578540"/>
              <a:gd name="connsiteX41" fmla="*/ 398241 w 579692"/>
              <a:gd name="connsiteY41" fmla="*/ 379757 h 578540"/>
              <a:gd name="connsiteX42" fmla="*/ 217469 w 579692"/>
              <a:gd name="connsiteY42" fmla="*/ 379757 h 578540"/>
              <a:gd name="connsiteX43" fmla="*/ 217469 w 579692"/>
              <a:gd name="connsiteY43" fmla="*/ 442852 h 578540"/>
              <a:gd name="connsiteX44" fmla="*/ 282710 w 579692"/>
              <a:gd name="connsiteY44" fmla="*/ 448958 h 578540"/>
              <a:gd name="connsiteX45" fmla="*/ 289506 w 579692"/>
              <a:gd name="connsiteY45" fmla="*/ 379757 h 578540"/>
              <a:gd name="connsiteX46" fmla="*/ 127083 w 579692"/>
              <a:gd name="connsiteY46" fmla="*/ 379757 h 578540"/>
              <a:gd name="connsiteX47" fmla="*/ 134559 w 579692"/>
              <a:gd name="connsiteY47" fmla="*/ 448958 h 578540"/>
              <a:gd name="connsiteX48" fmla="*/ 199120 w 579692"/>
              <a:gd name="connsiteY48" fmla="*/ 442852 h 578540"/>
              <a:gd name="connsiteX49" fmla="*/ 199120 w 579692"/>
              <a:gd name="connsiteY49" fmla="*/ 379757 h 578540"/>
              <a:gd name="connsiteX50" fmla="*/ 18349 w 579692"/>
              <a:gd name="connsiteY50" fmla="*/ 379757 h 578540"/>
              <a:gd name="connsiteX51" fmla="*/ 50290 w 579692"/>
              <a:gd name="connsiteY51" fmla="*/ 476774 h 578540"/>
              <a:gd name="connsiteX52" fmla="*/ 116210 w 579692"/>
              <a:gd name="connsiteY52" fmla="*/ 452350 h 578540"/>
              <a:gd name="connsiteX53" fmla="*/ 108734 w 579692"/>
              <a:gd name="connsiteY53" fmla="*/ 379757 h 578540"/>
              <a:gd name="connsiteX54" fmla="*/ 282030 w 579692"/>
              <a:gd name="connsiteY54" fmla="*/ 292238 h 578540"/>
              <a:gd name="connsiteX55" fmla="*/ 217469 w 579692"/>
              <a:gd name="connsiteY55" fmla="*/ 298344 h 578540"/>
              <a:gd name="connsiteX56" fmla="*/ 217469 w 579692"/>
              <a:gd name="connsiteY56" fmla="*/ 361439 h 578540"/>
              <a:gd name="connsiteX57" fmla="*/ 289506 w 579692"/>
              <a:gd name="connsiteY57" fmla="*/ 361439 h 578540"/>
              <a:gd name="connsiteX58" fmla="*/ 282030 w 579692"/>
              <a:gd name="connsiteY58" fmla="*/ 292238 h 578540"/>
              <a:gd name="connsiteX59" fmla="*/ 134559 w 579692"/>
              <a:gd name="connsiteY59" fmla="*/ 292238 h 578540"/>
              <a:gd name="connsiteX60" fmla="*/ 127083 w 579692"/>
              <a:gd name="connsiteY60" fmla="*/ 361439 h 578540"/>
              <a:gd name="connsiteX61" fmla="*/ 199120 w 579692"/>
              <a:gd name="connsiteY61" fmla="*/ 361439 h 578540"/>
              <a:gd name="connsiteX62" fmla="*/ 199120 w 579692"/>
              <a:gd name="connsiteY62" fmla="*/ 298344 h 578540"/>
              <a:gd name="connsiteX63" fmla="*/ 134559 w 579692"/>
              <a:gd name="connsiteY63" fmla="*/ 292238 h 578540"/>
              <a:gd name="connsiteX64" fmla="*/ 366300 w 579692"/>
              <a:gd name="connsiteY64" fmla="*/ 264422 h 578540"/>
              <a:gd name="connsiteX65" fmla="*/ 300379 w 579692"/>
              <a:gd name="connsiteY65" fmla="*/ 288167 h 578540"/>
              <a:gd name="connsiteX66" fmla="*/ 307855 w 579692"/>
              <a:gd name="connsiteY66" fmla="*/ 361439 h 578540"/>
              <a:gd name="connsiteX67" fmla="*/ 398241 w 579692"/>
              <a:gd name="connsiteY67" fmla="*/ 361439 h 578540"/>
              <a:gd name="connsiteX68" fmla="*/ 366300 w 579692"/>
              <a:gd name="connsiteY68" fmla="*/ 264422 h 578540"/>
              <a:gd name="connsiteX69" fmla="*/ 50969 w 579692"/>
              <a:gd name="connsiteY69" fmla="*/ 264422 h 578540"/>
              <a:gd name="connsiteX70" fmla="*/ 18349 w 579692"/>
              <a:gd name="connsiteY70" fmla="*/ 361439 h 578540"/>
              <a:gd name="connsiteX71" fmla="*/ 108734 w 579692"/>
              <a:gd name="connsiteY71" fmla="*/ 361439 h 578540"/>
              <a:gd name="connsiteX72" fmla="*/ 116890 w 579692"/>
              <a:gd name="connsiteY72" fmla="*/ 288167 h 578540"/>
              <a:gd name="connsiteX73" fmla="*/ 50969 w 579692"/>
              <a:gd name="connsiteY73" fmla="*/ 264422 h 578540"/>
              <a:gd name="connsiteX74" fmla="*/ 256206 w 579692"/>
              <a:gd name="connsiteY74" fmla="*/ 187079 h 578540"/>
              <a:gd name="connsiteX75" fmla="*/ 296302 w 579692"/>
              <a:gd name="connsiteY75" fmla="*/ 270528 h 578540"/>
              <a:gd name="connsiteX76" fmla="*/ 355426 w 579692"/>
              <a:gd name="connsiteY76" fmla="*/ 250174 h 578540"/>
              <a:gd name="connsiteX77" fmla="*/ 256206 w 579692"/>
              <a:gd name="connsiteY77" fmla="*/ 187079 h 578540"/>
              <a:gd name="connsiteX78" fmla="*/ 161063 w 579692"/>
              <a:gd name="connsiteY78" fmla="*/ 187079 h 578540"/>
              <a:gd name="connsiteX79" fmla="*/ 61843 w 579692"/>
              <a:gd name="connsiteY79" fmla="*/ 250174 h 578540"/>
              <a:gd name="connsiteX80" fmla="*/ 120288 w 579692"/>
              <a:gd name="connsiteY80" fmla="*/ 270528 h 578540"/>
              <a:gd name="connsiteX81" fmla="*/ 161063 w 579692"/>
              <a:gd name="connsiteY81" fmla="*/ 187079 h 578540"/>
              <a:gd name="connsiteX82" fmla="*/ 217469 w 579692"/>
              <a:gd name="connsiteY82" fmla="*/ 182330 h 578540"/>
              <a:gd name="connsiteX83" fmla="*/ 217469 w 579692"/>
              <a:gd name="connsiteY83" fmla="*/ 280026 h 578540"/>
              <a:gd name="connsiteX84" fmla="*/ 277953 w 579692"/>
              <a:gd name="connsiteY84" fmla="*/ 274598 h 578540"/>
              <a:gd name="connsiteX85" fmla="*/ 217469 w 579692"/>
              <a:gd name="connsiteY85" fmla="*/ 182330 h 578540"/>
              <a:gd name="connsiteX86" fmla="*/ 199120 w 579692"/>
              <a:gd name="connsiteY86" fmla="*/ 182330 h 578540"/>
              <a:gd name="connsiteX87" fmla="*/ 138637 w 579692"/>
              <a:gd name="connsiteY87" fmla="*/ 274598 h 578540"/>
              <a:gd name="connsiteX88" fmla="*/ 199120 w 579692"/>
              <a:gd name="connsiteY88" fmla="*/ 280026 h 578540"/>
              <a:gd name="connsiteX89" fmla="*/ 344553 w 579692"/>
              <a:gd name="connsiteY89" fmla="*/ 126698 h 578540"/>
              <a:gd name="connsiteX90" fmla="*/ 335039 w 579692"/>
              <a:gd name="connsiteY90" fmla="*/ 135518 h 578540"/>
              <a:gd name="connsiteX91" fmla="*/ 344553 w 579692"/>
              <a:gd name="connsiteY91" fmla="*/ 144338 h 578540"/>
              <a:gd name="connsiteX92" fmla="*/ 353388 w 579692"/>
              <a:gd name="connsiteY92" fmla="*/ 135518 h 578540"/>
              <a:gd name="connsiteX93" fmla="*/ 344553 w 579692"/>
              <a:gd name="connsiteY93" fmla="*/ 126698 h 578540"/>
              <a:gd name="connsiteX94" fmla="*/ 135918 w 579692"/>
              <a:gd name="connsiteY94" fmla="*/ 84635 h 578540"/>
              <a:gd name="connsiteX95" fmla="*/ 135918 w 579692"/>
              <a:gd name="connsiteY95" fmla="*/ 175546 h 578540"/>
              <a:gd name="connsiteX96" fmla="*/ 208635 w 579692"/>
              <a:gd name="connsiteY96" fmla="*/ 162656 h 578540"/>
              <a:gd name="connsiteX97" fmla="*/ 280671 w 579692"/>
              <a:gd name="connsiteY97" fmla="*/ 175546 h 578540"/>
              <a:gd name="connsiteX98" fmla="*/ 280671 w 579692"/>
              <a:gd name="connsiteY98" fmla="*/ 84635 h 578540"/>
              <a:gd name="connsiteX99" fmla="*/ 211353 w 579692"/>
              <a:gd name="connsiteY99" fmla="*/ 107702 h 578540"/>
              <a:gd name="connsiteX100" fmla="*/ 208635 w 579692"/>
              <a:gd name="connsiteY100" fmla="*/ 108380 h 578540"/>
              <a:gd name="connsiteX101" fmla="*/ 205237 w 579692"/>
              <a:gd name="connsiteY101" fmla="*/ 107702 h 578540"/>
              <a:gd name="connsiteX102" fmla="*/ 208635 w 579692"/>
              <a:gd name="connsiteY102" fmla="*/ 18148 h 578540"/>
              <a:gd name="connsiteX103" fmla="*/ 101259 w 579692"/>
              <a:gd name="connsiteY103" fmla="*/ 54105 h 578540"/>
              <a:gd name="connsiteX104" fmla="*/ 208635 w 579692"/>
              <a:gd name="connsiteY104" fmla="*/ 90062 h 578540"/>
              <a:gd name="connsiteX105" fmla="*/ 316010 w 579692"/>
              <a:gd name="connsiteY105" fmla="*/ 54105 h 578540"/>
              <a:gd name="connsiteX106" fmla="*/ 205237 w 579692"/>
              <a:gd name="connsiteY106" fmla="*/ 508 h 578540"/>
              <a:gd name="connsiteX107" fmla="*/ 211353 w 579692"/>
              <a:gd name="connsiteY107" fmla="*/ 508 h 578540"/>
              <a:gd name="connsiteX108" fmla="*/ 347271 w 579692"/>
              <a:gd name="connsiteY108" fmla="*/ 45285 h 578540"/>
              <a:gd name="connsiteX109" fmla="*/ 353388 w 579692"/>
              <a:gd name="connsiteY109" fmla="*/ 54105 h 578540"/>
              <a:gd name="connsiteX110" fmla="*/ 353388 w 579692"/>
              <a:gd name="connsiteY110" fmla="*/ 109737 h 578540"/>
              <a:gd name="connsiteX111" fmla="*/ 371737 w 579692"/>
              <a:gd name="connsiteY111" fmla="*/ 135518 h 578540"/>
              <a:gd name="connsiteX112" fmla="*/ 344553 w 579692"/>
              <a:gd name="connsiteY112" fmla="*/ 162656 h 578540"/>
              <a:gd name="connsiteX113" fmla="*/ 317369 w 579692"/>
              <a:gd name="connsiteY113" fmla="*/ 135518 h 578540"/>
              <a:gd name="connsiteX114" fmla="*/ 335039 w 579692"/>
              <a:gd name="connsiteY114" fmla="*/ 109737 h 578540"/>
              <a:gd name="connsiteX115" fmla="*/ 335039 w 579692"/>
              <a:gd name="connsiteY115" fmla="*/ 66317 h 578540"/>
              <a:gd name="connsiteX116" fmla="*/ 299020 w 579692"/>
              <a:gd name="connsiteY116" fmla="*/ 78529 h 578540"/>
              <a:gd name="connsiteX117" fmla="*/ 299020 w 579692"/>
              <a:gd name="connsiteY117" fmla="*/ 183687 h 578540"/>
              <a:gd name="connsiteX118" fmla="*/ 400279 w 579692"/>
              <a:gd name="connsiteY118" fmla="*/ 289524 h 578540"/>
              <a:gd name="connsiteX119" fmla="*/ 416590 w 579692"/>
              <a:gd name="connsiteY119" fmla="*/ 289524 h 578540"/>
              <a:gd name="connsiteX120" fmla="*/ 443774 w 579692"/>
              <a:gd name="connsiteY120" fmla="*/ 262386 h 578540"/>
              <a:gd name="connsiteX121" fmla="*/ 443774 w 579692"/>
              <a:gd name="connsiteY121" fmla="*/ 167405 h 578540"/>
              <a:gd name="connsiteX122" fmla="*/ 484549 w 579692"/>
              <a:gd name="connsiteY122" fmla="*/ 126698 h 578540"/>
              <a:gd name="connsiteX123" fmla="*/ 525325 w 579692"/>
              <a:gd name="connsiteY123" fmla="*/ 167405 h 578540"/>
              <a:gd name="connsiteX124" fmla="*/ 525325 w 579692"/>
              <a:gd name="connsiteY124" fmla="*/ 371615 h 578540"/>
              <a:gd name="connsiteX125" fmla="*/ 579692 w 579692"/>
              <a:gd name="connsiteY125" fmla="*/ 434032 h 578540"/>
              <a:gd name="connsiteX126" fmla="*/ 579692 w 579692"/>
              <a:gd name="connsiteY126" fmla="*/ 488307 h 578540"/>
              <a:gd name="connsiteX127" fmla="*/ 516490 w 579692"/>
              <a:gd name="connsiteY127" fmla="*/ 551403 h 578540"/>
              <a:gd name="connsiteX128" fmla="*/ 453288 w 579692"/>
              <a:gd name="connsiteY128" fmla="*/ 488307 h 578540"/>
              <a:gd name="connsiteX129" fmla="*/ 453288 w 579692"/>
              <a:gd name="connsiteY129" fmla="*/ 434032 h 578540"/>
              <a:gd name="connsiteX130" fmla="*/ 507655 w 579692"/>
              <a:gd name="connsiteY130" fmla="*/ 371615 h 578540"/>
              <a:gd name="connsiteX131" fmla="*/ 507655 w 579692"/>
              <a:gd name="connsiteY131" fmla="*/ 167405 h 578540"/>
              <a:gd name="connsiteX132" fmla="*/ 484549 w 579692"/>
              <a:gd name="connsiteY132" fmla="*/ 144338 h 578540"/>
              <a:gd name="connsiteX133" fmla="*/ 462123 w 579692"/>
              <a:gd name="connsiteY133" fmla="*/ 167405 h 578540"/>
              <a:gd name="connsiteX134" fmla="*/ 462123 w 579692"/>
              <a:gd name="connsiteY134" fmla="*/ 262386 h 578540"/>
              <a:gd name="connsiteX135" fmla="*/ 416590 w 579692"/>
              <a:gd name="connsiteY135" fmla="*/ 307163 h 578540"/>
              <a:gd name="connsiteX136" fmla="*/ 407075 w 579692"/>
              <a:gd name="connsiteY136" fmla="*/ 307163 h 578540"/>
              <a:gd name="connsiteX137" fmla="*/ 416590 w 579692"/>
              <a:gd name="connsiteY137" fmla="*/ 370937 h 578540"/>
              <a:gd name="connsiteX138" fmla="*/ 208635 w 579692"/>
              <a:gd name="connsiteY138" fmla="*/ 578540 h 578540"/>
              <a:gd name="connsiteX139" fmla="*/ 0 w 579692"/>
              <a:gd name="connsiteY139" fmla="*/ 370937 h 578540"/>
              <a:gd name="connsiteX140" fmla="*/ 117569 w 579692"/>
              <a:gd name="connsiteY140" fmla="*/ 183687 h 578540"/>
              <a:gd name="connsiteX141" fmla="*/ 117569 w 579692"/>
              <a:gd name="connsiteY141" fmla="*/ 78529 h 578540"/>
              <a:gd name="connsiteX142" fmla="*/ 69318 w 579692"/>
              <a:gd name="connsiteY142" fmla="*/ 62925 h 578540"/>
              <a:gd name="connsiteX143" fmla="*/ 63202 w 579692"/>
              <a:gd name="connsiteY143" fmla="*/ 54105 h 578540"/>
              <a:gd name="connsiteX144" fmla="*/ 69318 w 579692"/>
              <a:gd name="connsiteY144" fmla="*/ 45285 h 578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579692" h="578540">
                <a:moveTo>
                  <a:pt x="426125" y="542657"/>
                </a:moveTo>
                <a:lnTo>
                  <a:pt x="443794" y="542657"/>
                </a:lnTo>
                <a:lnTo>
                  <a:pt x="443794" y="560980"/>
                </a:lnTo>
                <a:lnTo>
                  <a:pt x="426125" y="560980"/>
                </a:lnTo>
                <a:close/>
                <a:moveTo>
                  <a:pt x="389370" y="542657"/>
                </a:moveTo>
                <a:lnTo>
                  <a:pt x="407693" y="542657"/>
                </a:lnTo>
                <a:lnTo>
                  <a:pt x="407693" y="560980"/>
                </a:lnTo>
                <a:lnTo>
                  <a:pt x="389370" y="560980"/>
                </a:lnTo>
                <a:close/>
                <a:moveTo>
                  <a:pt x="353378" y="542657"/>
                </a:moveTo>
                <a:lnTo>
                  <a:pt x="371701" y="542657"/>
                </a:lnTo>
                <a:lnTo>
                  <a:pt x="371701" y="560980"/>
                </a:lnTo>
                <a:lnTo>
                  <a:pt x="353378" y="560980"/>
                </a:lnTo>
                <a:close/>
                <a:moveTo>
                  <a:pt x="296302" y="469989"/>
                </a:moveTo>
                <a:cubicBezTo>
                  <a:pt x="287467" y="505947"/>
                  <a:pt x="273196" y="535120"/>
                  <a:pt x="256206" y="554116"/>
                </a:cubicBezTo>
                <a:cubicBezTo>
                  <a:pt x="295622" y="543940"/>
                  <a:pt x="330281" y="521551"/>
                  <a:pt x="355426" y="491021"/>
                </a:cubicBezTo>
                <a:cubicBezTo>
                  <a:pt x="339116" y="482201"/>
                  <a:pt x="318728" y="475417"/>
                  <a:pt x="296302" y="469989"/>
                </a:cubicBezTo>
                <a:close/>
                <a:moveTo>
                  <a:pt x="120288" y="469989"/>
                </a:moveTo>
                <a:cubicBezTo>
                  <a:pt x="97861" y="475417"/>
                  <a:pt x="78153" y="482201"/>
                  <a:pt x="61163" y="491021"/>
                </a:cubicBezTo>
                <a:cubicBezTo>
                  <a:pt x="86308" y="521551"/>
                  <a:pt x="121647" y="543940"/>
                  <a:pt x="161063" y="554116"/>
                </a:cubicBezTo>
                <a:cubicBezTo>
                  <a:pt x="143394" y="535120"/>
                  <a:pt x="129802" y="505947"/>
                  <a:pt x="120288" y="469989"/>
                </a:cubicBezTo>
                <a:close/>
                <a:moveTo>
                  <a:pt x="217469" y="460491"/>
                </a:moveTo>
                <a:lnTo>
                  <a:pt x="217469" y="559544"/>
                </a:lnTo>
                <a:cubicBezTo>
                  <a:pt x="243294" y="552081"/>
                  <a:pt x="265720" y="516802"/>
                  <a:pt x="278632" y="466597"/>
                </a:cubicBezTo>
                <a:cubicBezTo>
                  <a:pt x="258924" y="463205"/>
                  <a:pt x="238537" y="461170"/>
                  <a:pt x="217469" y="460491"/>
                </a:cubicBezTo>
                <a:close/>
                <a:moveTo>
                  <a:pt x="199120" y="460491"/>
                </a:moveTo>
                <a:cubicBezTo>
                  <a:pt x="178053" y="461170"/>
                  <a:pt x="157665" y="463205"/>
                  <a:pt x="138637" y="466597"/>
                </a:cubicBezTo>
                <a:cubicBezTo>
                  <a:pt x="151549" y="516802"/>
                  <a:pt x="173975" y="552081"/>
                  <a:pt x="199120" y="559544"/>
                </a:cubicBezTo>
                <a:close/>
                <a:moveTo>
                  <a:pt x="507599" y="415703"/>
                </a:moveTo>
                <a:lnTo>
                  <a:pt x="525268" y="415703"/>
                </a:lnTo>
                <a:lnTo>
                  <a:pt x="525268" y="442861"/>
                </a:lnTo>
                <a:lnTo>
                  <a:pt x="507599" y="442861"/>
                </a:lnTo>
                <a:close/>
                <a:moveTo>
                  <a:pt x="516490" y="388576"/>
                </a:moveTo>
                <a:cubicBezTo>
                  <a:pt x="491345" y="388576"/>
                  <a:pt x="470958" y="408930"/>
                  <a:pt x="470958" y="434032"/>
                </a:cubicBezTo>
                <a:lnTo>
                  <a:pt x="470958" y="488307"/>
                </a:lnTo>
                <a:cubicBezTo>
                  <a:pt x="470958" y="513409"/>
                  <a:pt x="491345" y="533763"/>
                  <a:pt x="516490" y="533763"/>
                </a:cubicBezTo>
                <a:cubicBezTo>
                  <a:pt x="541635" y="533763"/>
                  <a:pt x="562023" y="513409"/>
                  <a:pt x="562023" y="488307"/>
                </a:cubicBezTo>
                <a:lnTo>
                  <a:pt x="562023" y="434032"/>
                </a:lnTo>
                <a:cubicBezTo>
                  <a:pt x="562023" y="408930"/>
                  <a:pt x="541635" y="388576"/>
                  <a:pt x="516490" y="388576"/>
                </a:cubicBezTo>
                <a:close/>
                <a:moveTo>
                  <a:pt x="307855" y="379757"/>
                </a:moveTo>
                <a:cubicBezTo>
                  <a:pt x="307175" y="406894"/>
                  <a:pt x="305137" y="429961"/>
                  <a:pt x="300379" y="452350"/>
                </a:cubicBezTo>
                <a:cubicBezTo>
                  <a:pt x="325524" y="458456"/>
                  <a:pt x="347951" y="466597"/>
                  <a:pt x="366300" y="476774"/>
                </a:cubicBezTo>
                <a:cubicBezTo>
                  <a:pt x="385328" y="448958"/>
                  <a:pt x="396202" y="415714"/>
                  <a:pt x="398241" y="379757"/>
                </a:cubicBezTo>
                <a:close/>
                <a:moveTo>
                  <a:pt x="217469" y="379757"/>
                </a:moveTo>
                <a:lnTo>
                  <a:pt x="217469" y="442852"/>
                </a:lnTo>
                <a:cubicBezTo>
                  <a:pt x="239896" y="443530"/>
                  <a:pt x="261643" y="445565"/>
                  <a:pt x="282710" y="448958"/>
                </a:cubicBezTo>
                <a:cubicBezTo>
                  <a:pt x="286788" y="427247"/>
                  <a:pt x="289506" y="406894"/>
                  <a:pt x="289506" y="379757"/>
                </a:cubicBezTo>
                <a:close/>
                <a:moveTo>
                  <a:pt x="127083" y="379757"/>
                </a:moveTo>
                <a:cubicBezTo>
                  <a:pt x="127763" y="406894"/>
                  <a:pt x="130481" y="427247"/>
                  <a:pt x="134559" y="448958"/>
                </a:cubicBezTo>
                <a:cubicBezTo>
                  <a:pt x="154947" y="444887"/>
                  <a:pt x="176694" y="442852"/>
                  <a:pt x="199120" y="442852"/>
                </a:cubicBezTo>
                <a:lnTo>
                  <a:pt x="199120" y="379757"/>
                </a:lnTo>
                <a:close/>
                <a:moveTo>
                  <a:pt x="18349" y="379757"/>
                </a:moveTo>
                <a:cubicBezTo>
                  <a:pt x="20388" y="415714"/>
                  <a:pt x="31941" y="448958"/>
                  <a:pt x="50290" y="476774"/>
                </a:cubicBezTo>
                <a:cubicBezTo>
                  <a:pt x="69318" y="466597"/>
                  <a:pt x="91065" y="458456"/>
                  <a:pt x="116210" y="452350"/>
                </a:cubicBezTo>
                <a:cubicBezTo>
                  <a:pt x="112132" y="429961"/>
                  <a:pt x="109414" y="406894"/>
                  <a:pt x="108734" y="379757"/>
                </a:cubicBezTo>
                <a:close/>
                <a:moveTo>
                  <a:pt x="282030" y="292238"/>
                </a:moveTo>
                <a:cubicBezTo>
                  <a:pt x="261643" y="295630"/>
                  <a:pt x="239896" y="297665"/>
                  <a:pt x="217469" y="298344"/>
                </a:cubicBezTo>
                <a:lnTo>
                  <a:pt x="217469" y="361439"/>
                </a:lnTo>
                <a:lnTo>
                  <a:pt x="289506" y="361439"/>
                </a:lnTo>
                <a:cubicBezTo>
                  <a:pt x="289506" y="334301"/>
                  <a:pt x="286788" y="313269"/>
                  <a:pt x="282030" y="292238"/>
                </a:cubicBezTo>
                <a:close/>
                <a:moveTo>
                  <a:pt x="134559" y="292238"/>
                </a:moveTo>
                <a:cubicBezTo>
                  <a:pt x="130481" y="313269"/>
                  <a:pt x="127763" y="334301"/>
                  <a:pt x="127083" y="361439"/>
                </a:cubicBezTo>
                <a:lnTo>
                  <a:pt x="199120" y="361439"/>
                </a:lnTo>
                <a:lnTo>
                  <a:pt x="199120" y="298344"/>
                </a:lnTo>
                <a:cubicBezTo>
                  <a:pt x="176694" y="297665"/>
                  <a:pt x="154947" y="295630"/>
                  <a:pt x="134559" y="292238"/>
                </a:cubicBezTo>
                <a:close/>
                <a:moveTo>
                  <a:pt x="366300" y="264422"/>
                </a:moveTo>
                <a:cubicBezTo>
                  <a:pt x="347271" y="274598"/>
                  <a:pt x="325524" y="282740"/>
                  <a:pt x="300379" y="288167"/>
                </a:cubicBezTo>
                <a:cubicBezTo>
                  <a:pt x="304457" y="311234"/>
                  <a:pt x="307175" y="334301"/>
                  <a:pt x="307855" y="361439"/>
                </a:cubicBezTo>
                <a:lnTo>
                  <a:pt x="398241" y="361439"/>
                </a:lnTo>
                <a:cubicBezTo>
                  <a:pt x="396202" y="325481"/>
                  <a:pt x="385328" y="292238"/>
                  <a:pt x="366300" y="264422"/>
                </a:cubicBezTo>
                <a:close/>
                <a:moveTo>
                  <a:pt x="50969" y="264422"/>
                </a:moveTo>
                <a:cubicBezTo>
                  <a:pt x="31941" y="292238"/>
                  <a:pt x="20388" y="325481"/>
                  <a:pt x="18349" y="361439"/>
                </a:cubicBezTo>
                <a:lnTo>
                  <a:pt x="108734" y="361439"/>
                </a:lnTo>
                <a:cubicBezTo>
                  <a:pt x="109414" y="334301"/>
                  <a:pt x="112132" y="311234"/>
                  <a:pt x="116890" y="288167"/>
                </a:cubicBezTo>
                <a:cubicBezTo>
                  <a:pt x="91745" y="282740"/>
                  <a:pt x="69318" y="274598"/>
                  <a:pt x="50969" y="264422"/>
                </a:cubicBezTo>
                <a:close/>
                <a:moveTo>
                  <a:pt x="256206" y="187079"/>
                </a:moveTo>
                <a:cubicBezTo>
                  <a:pt x="273196" y="206076"/>
                  <a:pt x="286788" y="235249"/>
                  <a:pt x="296302" y="270528"/>
                </a:cubicBezTo>
                <a:cubicBezTo>
                  <a:pt x="318728" y="265779"/>
                  <a:pt x="338437" y="258316"/>
                  <a:pt x="355426" y="250174"/>
                </a:cubicBezTo>
                <a:cubicBezTo>
                  <a:pt x="329602" y="219645"/>
                  <a:pt x="295622" y="197256"/>
                  <a:pt x="256206" y="187079"/>
                </a:cubicBezTo>
                <a:close/>
                <a:moveTo>
                  <a:pt x="161063" y="187079"/>
                </a:moveTo>
                <a:cubicBezTo>
                  <a:pt x="121647" y="197256"/>
                  <a:pt x="86988" y="219645"/>
                  <a:pt x="61843" y="250174"/>
                </a:cubicBezTo>
                <a:cubicBezTo>
                  <a:pt x="78153" y="258316"/>
                  <a:pt x="98541" y="265779"/>
                  <a:pt x="120288" y="270528"/>
                </a:cubicBezTo>
                <a:cubicBezTo>
                  <a:pt x="129802" y="235249"/>
                  <a:pt x="144073" y="206076"/>
                  <a:pt x="161063" y="187079"/>
                </a:cubicBezTo>
                <a:close/>
                <a:moveTo>
                  <a:pt x="217469" y="182330"/>
                </a:moveTo>
                <a:lnTo>
                  <a:pt x="217469" y="280026"/>
                </a:lnTo>
                <a:cubicBezTo>
                  <a:pt x="238537" y="279347"/>
                  <a:pt x="258924" y="277990"/>
                  <a:pt x="277953" y="274598"/>
                </a:cubicBezTo>
                <a:cubicBezTo>
                  <a:pt x="265041" y="224394"/>
                  <a:pt x="243294" y="189115"/>
                  <a:pt x="217469" y="182330"/>
                </a:cubicBezTo>
                <a:close/>
                <a:moveTo>
                  <a:pt x="199120" y="182330"/>
                </a:moveTo>
                <a:cubicBezTo>
                  <a:pt x="173975" y="189115"/>
                  <a:pt x="151549" y="224394"/>
                  <a:pt x="138637" y="274598"/>
                </a:cubicBezTo>
                <a:cubicBezTo>
                  <a:pt x="157665" y="277990"/>
                  <a:pt x="178053" y="279347"/>
                  <a:pt x="199120" y="280026"/>
                </a:cubicBezTo>
                <a:close/>
                <a:moveTo>
                  <a:pt x="344553" y="126698"/>
                </a:moveTo>
                <a:cubicBezTo>
                  <a:pt x="339116" y="126698"/>
                  <a:pt x="335039" y="130769"/>
                  <a:pt x="335039" y="135518"/>
                </a:cubicBezTo>
                <a:cubicBezTo>
                  <a:pt x="335039" y="140267"/>
                  <a:pt x="339116" y="144338"/>
                  <a:pt x="344553" y="144338"/>
                </a:cubicBezTo>
                <a:cubicBezTo>
                  <a:pt x="349310" y="144338"/>
                  <a:pt x="353388" y="140267"/>
                  <a:pt x="353388" y="135518"/>
                </a:cubicBezTo>
                <a:cubicBezTo>
                  <a:pt x="353388" y="130769"/>
                  <a:pt x="349310" y="126698"/>
                  <a:pt x="344553" y="126698"/>
                </a:cubicBezTo>
                <a:close/>
                <a:moveTo>
                  <a:pt x="135918" y="84635"/>
                </a:moveTo>
                <a:lnTo>
                  <a:pt x="135918" y="175546"/>
                </a:lnTo>
                <a:cubicBezTo>
                  <a:pt x="158345" y="167405"/>
                  <a:pt x="182810" y="162656"/>
                  <a:pt x="208635" y="162656"/>
                </a:cubicBezTo>
                <a:cubicBezTo>
                  <a:pt x="233779" y="162656"/>
                  <a:pt x="258245" y="167405"/>
                  <a:pt x="280671" y="175546"/>
                </a:cubicBezTo>
                <a:lnTo>
                  <a:pt x="280671" y="84635"/>
                </a:lnTo>
                <a:lnTo>
                  <a:pt x="211353" y="107702"/>
                </a:lnTo>
                <a:cubicBezTo>
                  <a:pt x="210673" y="108380"/>
                  <a:pt x="209314" y="108380"/>
                  <a:pt x="208635" y="108380"/>
                </a:cubicBezTo>
                <a:cubicBezTo>
                  <a:pt x="207275" y="108380"/>
                  <a:pt x="206596" y="108380"/>
                  <a:pt x="205237" y="107702"/>
                </a:cubicBezTo>
                <a:close/>
                <a:moveTo>
                  <a:pt x="208635" y="18148"/>
                </a:moveTo>
                <a:lnTo>
                  <a:pt x="101259" y="54105"/>
                </a:lnTo>
                <a:lnTo>
                  <a:pt x="208635" y="90062"/>
                </a:lnTo>
                <a:lnTo>
                  <a:pt x="316010" y="54105"/>
                </a:lnTo>
                <a:close/>
                <a:moveTo>
                  <a:pt x="205237" y="508"/>
                </a:moveTo>
                <a:cubicBezTo>
                  <a:pt x="207275" y="-170"/>
                  <a:pt x="209314" y="-170"/>
                  <a:pt x="211353" y="508"/>
                </a:cubicBezTo>
                <a:lnTo>
                  <a:pt x="347271" y="45285"/>
                </a:lnTo>
                <a:cubicBezTo>
                  <a:pt x="350669" y="46642"/>
                  <a:pt x="353388" y="50034"/>
                  <a:pt x="353388" y="54105"/>
                </a:cubicBezTo>
                <a:lnTo>
                  <a:pt x="353388" y="109737"/>
                </a:lnTo>
                <a:cubicBezTo>
                  <a:pt x="363582" y="113808"/>
                  <a:pt x="371737" y="123984"/>
                  <a:pt x="371737" y="135518"/>
                </a:cubicBezTo>
                <a:cubicBezTo>
                  <a:pt x="371737" y="150444"/>
                  <a:pt x="359504" y="162656"/>
                  <a:pt x="344553" y="162656"/>
                </a:cubicBezTo>
                <a:cubicBezTo>
                  <a:pt x="329602" y="162656"/>
                  <a:pt x="317369" y="150444"/>
                  <a:pt x="317369" y="135518"/>
                </a:cubicBezTo>
                <a:cubicBezTo>
                  <a:pt x="317369" y="123984"/>
                  <a:pt x="324845" y="113808"/>
                  <a:pt x="335039" y="109737"/>
                </a:cubicBezTo>
                <a:lnTo>
                  <a:pt x="335039" y="66317"/>
                </a:lnTo>
                <a:lnTo>
                  <a:pt x="299020" y="78529"/>
                </a:lnTo>
                <a:lnTo>
                  <a:pt x="299020" y="183687"/>
                </a:lnTo>
                <a:cubicBezTo>
                  <a:pt x="344553" y="205397"/>
                  <a:pt x="380571" y="244068"/>
                  <a:pt x="400279" y="289524"/>
                </a:cubicBezTo>
                <a:lnTo>
                  <a:pt x="416590" y="289524"/>
                </a:lnTo>
                <a:cubicBezTo>
                  <a:pt x="431541" y="289524"/>
                  <a:pt x="443774" y="277312"/>
                  <a:pt x="443774" y="262386"/>
                </a:cubicBezTo>
                <a:lnTo>
                  <a:pt x="443774" y="167405"/>
                </a:lnTo>
                <a:cubicBezTo>
                  <a:pt x="443774" y="145016"/>
                  <a:pt x="462123" y="126698"/>
                  <a:pt x="484549" y="126698"/>
                </a:cubicBezTo>
                <a:cubicBezTo>
                  <a:pt x="506976" y="126698"/>
                  <a:pt x="525325" y="145016"/>
                  <a:pt x="525325" y="167405"/>
                </a:cubicBezTo>
                <a:lnTo>
                  <a:pt x="525325" y="371615"/>
                </a:lnTo>
                <a:cubicBezTo>
                  <a:pt x="555906" y="375686"/>
                  <a:pt x="579692" y="402145"/>
                  <a:pt x="579692" y="434032"/>
                </a:cubicBezTo>
                <a:lnTo>
                  <a:pt x="579692" y="488307"/>
                </a:lnTo>
                <a:cubicBezTo>
                  <a:pt x="579692" y="522908"/>
                  <a:pt x="551149" y="551403"/>
                  <a:pt x="516490" y="551403"/>
                </a:cubicBezTo>
                <a:cubicBezTo>
                  <a:pt x="481831" y="551403"/>
                  <a:pt x="453288" y="522908"/>
                  <a:pt x="453288" y="488307"/>
                </a:cubicBezTo>
                <a:lnTo>
                  <a:pt x="453288" y="434032"/>
                </a:lnTo>
                <a:cubicBezTo>
                  <a:pt x="453288" y="402145"/>
                  <a:pt x="477074" y="375686"/>
                  <a:pt x="507655" y="371615"/>
                </a:cubicBezTo>
                <a:lnTo>
                  <a:pt x="507655" y="167405"/>
                </a:lnTo>
                <a:cubicBezTo>
                  <a:pt x="507655" y="154514"/>
                  <a:pt x="497462" y="144338"/>
                  <a:pt x="484549" y="144338"/>
                </a:cubicBezTo>
                <a:cubicBezTo>
                  <a:pt x="472317" y="144338"/>
                  <a:pt x="462123" y="154514"/>
                  <a:pt x="462123" y="167405"/>
                </a:cubicBezTo>
                <a:lnTo>
                  <a:pt x="462123" y="262386"/>
                </a:lnTo>
                <a:cubicBezTo>
                  <a:pt x="462123" y="286810"/>
                  <a:pt x="441735" y="307163"/>
                  <a:pt x="416590" y="307163"/>
                </a:cubicBezTo>
                <a:lnTo>
                  <a:pt x="407075" y="307163"/>
                </a:lnTo>
                <a:cubicBezTo>
                  <a:pt x="413192" y="325481"/>
                  <a:pt x="416590" y="348548"/>
                  <a:pt x="416590" y="370937"/>
                </a:cubicBezTo>
                <a:cubicBezTo>
                  <a:pt x="416590" y="485593"/>
                  <a:pt x="323486" y="578540"/>
                  <a:pt x="208635" y="578540"/>
                </a:cubicBezTo>
                <a:cubicBezTo>
                  <a:pt x="93783" y="578540"/>
                  <a:pt x="0" y="485593"/>
                  <a:pt x="0" y="370937"/>
                </a:cubicBezTo>
                <a:cubicBezTo>
                  <a:pt x="0" y="288167"/>
                  <a:pt x="48251" y="216931"/>
                  <a:pt x="117569" y="183687"/>
                </a:cubicBezTo>
                <a:lnTo>
                  <a:pt x="117569" y="78529"/>
                </a:lnTo>
                <a:lnTo>
                  <a:pt x="69318" y="62925"/>
                </a:lnTo>
                <a:cubicBezTo>
                  <a:pt x="65920" y="61568"/>
                  <a:pt x="63202" y="58176"/>
                  <a:pt x="63202" y="54105"/>
                </a:cubicBezTo>
                <a:cubicBezTo>
                  <a:pt x="63202" y="50034"/>
                  <a:pt x="65920" y="46642"/>
                  <a:pt x="69318" y="452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02" name="checked_158820">
            <a:extLst>
              <a:ext uri="{FF2B5EF4-FFF2-40B4-BE49-F238E27FC236}">
                <a16:creationId xmlns:a16="http://schemas.microsoft.com/office/drawing/2014/main" id="{5D9D2A34-6700-4584-802E-054DECF0E637}"/>
              </a:ext>
            </a:extLst>
          </p:cNvPr>
          <p:cNvSpPr>
            <a:spLocks noChangeAspect="1"/>
          </p:cNvSpPr>
          <p:nvPr/>
        </p:nvSpPr>
        <p:spPr bwMode="auto">
          <a:xfrm>
            <a:off x="6498534" y="6008001"/>
            <a:ext cx="411921" cy="557171"/>
          </a:xfrm>
          <a:custGeom>
            <a:avLst/>
            <a:gdLst>
              <a:gd name="connsiteX0" fmla="*/ 374597 w 408182"/>
              <a:gd name="connsiteY0" fmla="*/ 241153 h 552113"/>
              <a:gd name="connsiteX1" fmla="*/ 214425 w 408182"/>
              <a:gd name="connsiteY1" fmla="*/ 266959 h 552113"/>
              <a:gd name="connsiteX2" fmla="*/ 214425 w 408182"/>
              <a:gd name="connsiteY2" fmla="*/ 534049 h 552113"/>
              <a:gd name="connsiteX3" fmla="*/ 374597 w 408182"/>
              <a:gd name="connsiteY3" fmla="*/ 508243 h 552113"/>
              <a:gd name="connsiteX4" fmla="*/ 374597 w 408182"/>
              <a:gd name="connsiteY4" fmla="*/ 429535 h 552113"/>
              <a:gd name="connsiteX5" fmla="*/ 372014 w 408182"/>
              <a:gd name="connsiteY5" fmla="*/ 430826 h 552113"/>
              <a:gd name="connsiteX6" fmla="*/ 335846 w 408182"/>
              <a:gd name="connsiteY6" fmla="*/ 383085 h 552113"/>
              <a:gd name="connsiteX7" fmla="*/ 372014 w 408182"/>
              <a:gd name="connsiteY7" fmla="*/ 335344 h 552113"/>
              <a:gd name="connsiteX8" fmla="*/ 374597 w 408182"/>
              <a:gd name="connsiteY8" fmla="*/ 335344 h 552113"/>
              <a:gd name="connsiteX9" fmla="*/ 374597 w 408182"/>
              <a:gd name="connsiteY9" fmla="*/ 274700 h 552113"/>
              <a:gd name="connsiteX10" fmla="*/ 38752 w 408182"/>
              <a:gd name="connsiteY10" fmla="*/ 241153 h 552113"/>
              <a:gd name="connsiteX11" fmla="*/ 38752 w 408182"/>
              <a:gd name="connsiteY11" fmla="*/ 335344 h 552113"/>
              <a:gd name="connsiteX12" fmla="*/ 72336 w 408182"/>
              <a:gd name="connsiteY12" fmla="*/ 383085 h 552113"/>
              <a:gd name="connsiteX13" fmla="*/ 38752 w 408182"/>
              <a:gd name="connsiteY13" fmla="*/ 430826 h 552113"/>
              <a:gd name="connsiteX14" fmla="*/ 38752 w 408182"/>
              <a:gd name="connsiteY14" fmla="*/ 508243 h 552113"/>
              <a:gd name="connsiteX15" fmla="*/ 197632 w 408182"/>
              <a:gd name="connsiteY15" fmla="*/ 534049 h 552113"/>
              <a:gd name="connsiteX16" fmla="*/ 197632 w 408182"/>
              <a:gd name="connsiteY16" fmla="*/ 266959 h 552113"/>
              <a:gd name="connsiteX17" fmla="*/ 21959 w 408182"/>
              <a:gd name="connsiteY17" fmla="*/ 221798 h 552113"/>
              <a:gd name="connsiteX18" fmla="*/ 206675 w 408182"/>
              <a:gd name="connsiteY18" fmla="*/ 250185 h 552113"/>
              <a:gd name="connsiteX19" fmla="*/ 391390 w 408182"/>
              <a:gd name="connsiteY19" fmla="*/ 221798 h 552113"/>
              <a:gd name="connsiteX20" fmla="*/ 391390 w 408182"/>
              <a:gd name="connsiteY20" fmla="*/ 343086 h 552113"/>
              <a:gd name="connsiteX21" fmla="*/ 408182 w 408182"/>
              <a:gd name="connsiteY21" fmla="*/ 383085 h 552113"/>
              <a:gd name="connsiteX22" fmla="*/ 391390 w 408182"/>
              <a:gd name="connsiteY22" fmla="*/ 423084 h 552113"/>
              <a:gd name="connsiteX23" fmla="*/ 391390 w 408182"/>
              <a:gd name="connsiteY23" fmla="*/ 522436 h 552113"/>
              <a:gd name="connsiteX24" fmla="*/ 206675 w 408182"/>
              <a:gd name="connsiteY24" fmla="*/ 552113 h 552113"/>
              <a:gd name="connsiteX25" fmla="*/ 21959 w 408182"/>
              <a:gd name="connsiteY25" fmla="*/ 522436 h 552113"/>
              <a:gd name="connsiteX26" fmla="*/ 21959 w 408182"/>
              <a:gd name="connsiteY26" fmla="*/ 425665 h 552113"/>
              <a:gd name="connsiteX27" fmla="*/ 0 w 408182"/>
              <a:gd name="connsiteY27" fmla="*/ 383085 h 552113"/>
              <a:gd name="connsiteX28" fmla="*/ 21959 w 408182"/>
              <a:gd name="connsiteY28" fmla="*/ 339215 h 552113"/>
              <a:gd name="connsiteX29" fmla="*/ 229982 w 408182"/>
              <a:gd name="connsiteY29" fmla="*/ 0 h 552113"/>
              <a:gd name="connsiteX30" fmla="*/ 257107 w 408182"/>
              <a:gd name="connsiteY30" fmla="*/ 58066 h 552113"/>
              <a:gd name="connsiteX31" fmla="*/ 317816 w 408182"/>
              <a:gd name="connsiteY31" fmla="*/ 41292 h 552113"/>
              <a:gd name="connsiteX32" fmla="*/ 308774 w 408182"/>
              <a:gd name="connsiteY32" fmla="*/ 91616 h 552113"/>
              <a:gd name="connsiteX33" fmla="*/ 357858 w 408182"/>
              <a:gd name="connsiteY33" fmla="*/ 109681 h 552113"/>
              <a:gd name="connsiteX34" fmla="*/ 330733 w 408182"/>
              <a:gd name="connsiteY34" fmla="*/ 148391 h 552113"/>
              <a:gd name="connsiteX35" fmla="*/ 338483 w 408182"/>
              <a:gd name="connsiteY35" fmla="*/ 190973 h 552113"/>
              <a:gd name="connsiteX36" fmla="*/ 335900 w 408182"/>
              <a:gd name="connsiteY36" fmla="*/ 214200 h 552113"/>
              <a:gd name="connsiteX37" fmla="*/ 206732 w 408182"/>
              <a:gd name="connsiteY37" fmla="*/ 234845 h 552113"/>
              <a:gd name="connsiteX38" fmla="*/ 65939 w 408182"/>
              <a:gd name="connsiteY38" fmla="*/ 211619 h 552113"/>
              <a:gd name="connsiteX39" fmla="*/ 64648 w 408182"/>
              <a:gd name="connsiteY39" fmla="*/ 190973 h 552113"/>
              <a:gd name="connsiteX40" fmla="*/ 65939 w 408182"/>
              <a:gd name="connsiteY40" fmla="*/ 167747 h 552113"/>
              <a:gd name="connsiteX41" fmla="*/ 71106 w 408182"/>
              <a:gd name="connsiteY41" fmla="*/ 150972 h 552113"/>
              <a:gd name="connsiteX42" fmla="*/ 31064 w 408182"/>
              <a:gd name="connsiteY42" fmla="*/ 116132 h 552113"/>
              <a:gd name="connsiteX43" fmla="*/ 77564 w 408182"/>
              <a:gd name="connsiteY43" fmla="*/ 101938 h 552113"/>
              <a:gd name="connsiteX44" fmla="*/ 54314 w 408182"/>
              <a:gd name="connsiteY44" fmla="*/ 47743 h 552113"/>
              <a:gd name="connsiteX45" fmla="*/ 118898 w 408182"/>
              <a:gd name="connsiteY45" fmla="*/ 69680 h 552113"/>
              <a:gd name="connsiteX46" fmla="*/ 136981 w 408182"/>
              <a:gd name="connsiteY46" fmla="*/ 7742 h 552113"/>
              <a:gd name="connsiteX47" fmla="*/ 177023 w 408182"/>
              <a:gd name="connsiteY47" fmla="*/ 54195 h 552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408182" h="552113">
                <a:moveTo>
                  <a:pt x="374597" y="241153"/>
                </a:moveTo>
                <a:lnTo>
                  <a:pt x="214425" y="266959"/>
                </a:lnTo>
                <a:lnTo>
                  <a:pt x="214425" y="534049"/>
                </a:lnTo>
                <a:lnTo>
                  <a:pt x="374597" y="508243"/>
                </a:lnTo>
                <a:lnTo>
                  <a:pt x="374597" y="429535"/>
                </a:lnTo>
                <a:cubicBezTo>
                  <a:pt x="373306" y="429535"/>
                  <a:pt x="373306" y="430826"/>
                  <a:pt x="372014" y="430826"/>
                </a:cubicBezTo>
                <a:cubicBezTo>
                  <a:pt x="352638" y="430826"/>
                  <a:pt x="335846" y="408891"/>
                  <a:pt x="335846" y="383085"/>
                </a:cubicBezTo>
                <a:cubicBezTo>
                  <a:pt x="335846" y="355989"/>
                  <a:pt x="352638" y="335344"/>
                  <a:pt x="372014" y="335344"/>
                </a:cubicBezTo>
                <a:cubicBezTo>
                  <a:pt x="373306" y="335344"/>
                  <a:pt x="373306" y="335344"/>
                  <a:pt x="374597" y="335344"/>
                </a:cubicBezTo>
                <a:lnTo>
                  <a:pt x="374597" y="274700"/>
                </a:lnTo>
                <a:close/>
                <a:moveTo>
                  <a:pt x="38752" y="241153"/>
                </a:moveTo>
                <a:lnTo>
                  <a:pt x="38752" y="335344"/>
                </a:lnTo>
                <a:cubicBezTo>
                  <a:pt x="56836" y="336634"/>
                  <a:pt x="72336" y="357279"/>
                  <a:pt x="72336" y="383085"/>
                </a:cubicBezTo>
                <a:cubicBezTo>
                  <a:pt x="72336" y="408891"/>
                  <a:pt x="56836" y="429535"/>
                  <a:pt x="38752" y="430826"/>
                </a:cubicBezTo>
                <a:lnTo>
                  <a:pt x="38752" y="508243"/>
                </a:lnTo>
                <a:lnTo>
                  <a:pt x="197632" y="534049"/>
                </a:lnTo>
                <a:lnTo>
                  <a:pt x="197632" y="266959"/>
                </a:lnTo>
                <a:close/>
                <a:moveTo>
                  <a:pt x="21959" y="221798"/>
                </a:moveTo>
                <a:lnTo>
                  <a:pt x="206675" y="250185"/>
                </a:lnTo>
                <a:lnTo>
                  <a:pt x="391390" y="221798"/>
                </a:lnTo>
                <a:lnTo>
                  <a:pt x="391390" y="343086"/>
                </a:lnTo>
                <a:cubicBezTo>
                  <a:pt x="401724" y="350828"/>
                  <a:pt x="408182" y="366311"/>
                  <a:pt x="408182" y="383085"/>
                </a:cubicBezTo>
                <a:cubicBezTo>
                  <a:pt x="408182" y="399859"/>
                  <a:pt x="401724" y="414052"/>
                  <a:pt x="391390" y="423084"/>
                </a:cubicBezTo>
                <a:lnTo>
                  <a:pt x="391390" y="522436"/>
                </a:lnTo>
                <a:lnTo>
                  <a:pt x="206675" y="552113"/>
                </a:lnTo>
                <a:lnTo>
                  <a:pt x="21959" y="522436"/>
                </a:lnTo>
                <a:lnTo>
                  <a:pt x="21959" y="425665"/>
                </a:lnTo>
                <a:cubicBezTo>
                  <a:pt x="9042" y="419213"/>
                  <a:pt x="0" y="402439"/>
                  <a:pt x="0" y="383085"/>
                </a:cubicBezTo>
                <a:cubicBezTo>
                  <a:pt x="0" y="363730"/>
                  <a:pt x="9042" y="346957"/>
                  <a:pt x="21959" y="339215"/>
                </a:cubicBezTo>
                <a:close/>
                <a:moveTo>
                  <a:pt x="229982" y="0"/>
                </a:moveTo>
                <a:lnTo>
                  <a:pt x="257107" y="58066"/>
                </a:lnTo>
                <a:lnTo>
                  <a:pt x="317816" y="41292"/>
                </a:lnTo>
                <a:lnTo>
                  <a:pt x="308774" y="91616"/>
                </a:lnTo>
                <a:lnTo>
                  <a:pt x="357858" y="109681"/>
                </a:lnTo>
                <a:lnTo>
                  <a:pt x="330733" y="148391"/>
                </a:lnTo>
                <a:cubicBezTo>
                  <a:pt x="334608" y="161295"/>
                  <a:pt x="338483" y="175489"/>
                  <a:pt x="338483" y="190973"/>
                </a:cubicBezTo>
                <a:cubicBezTo>
                  <a:pt x="338483" y="198715"/>
                  <a:pt x="337191" y="206457"/>
                  <a:pt x="335900" y="214200"/>
                </a:cubicBezTo>
                <a:lnTo>
                  <a:pt x="206732" y="234845"/>
                </a:lnTo>
                <a:lnTo>
                  <a:pt x="65939" y="211619"/>
                </a:lnTo>
                <a:cubicBezTo>
                  <a:pt x="64648" y="205167"/>
                  <a:pt x="64648" y="198715"/>
                  <a:pt x="64648" y="190973"/>
                </a:cubicBezTo>
                <a:cubicBezTo>
                  <a:pt x="64648" y="183231"/>
                  <a:pt x="64648" y="175489"/>
                  <a:pt x="65939" y="167747"/>
                </a:cubicBezTo>
                <a:cubicBezTo>
                  <a:pt x="67231" y="162585"/>
                  <a:pt x="68523" y="157424"/>
                  <a:pt x="71106" y="150972"/>
                </a:cubicBezTo>
                <a:lnTo>
                  <a:pt x="31064" y="116132"/>
                </a:lnTo>
                <a:lnTo>
                  <a:pt x="77564" y="101938"/>
                </a:lnTo>
                <a:lnTo>
                  <a:pt x="54314" y="47743"/>
                </a:lnTo>
                <a:lnTo>
                  <a:pt x="118898" y="69680"/>
                </a:lnTo>
                <a:lnTo>
                  <a:pt x="136981" y="7742"/>
                </a:lnTo>
                <a:lnTo>
                  <a:pt x="177023" y="54195"/>
                </a:lnTo>
                <a:close/>
              </a:path>
            </a:pathLst>
          </a:custGeom>
          <a:solidFill>
            <a:srgbClr val="004E9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1" name="checked_158820">
            <a:extLst>
              <a:ext uri="{FF2B5EF4-FFF2-40B4-BE49-F238E27FC236}">
                <a16:creationId xmlns:a16="http://schemas.microsoft.com/office/drawing/2014/main" id="{7A6707C7-E630-4940-86D3-2AF278BB2142}"/>
              </a:ext>
            </a:extLst>
          </p:cNvPr>
          <p:cNvSpPr>
            <a:spLocks noChangeAspect="1"/>
          </p:cNvSpPr>
          <p:nvPr/>
        </p:nvSpPr>
        <p:spPr bwMode="auto">
          <a:xfrm>
            <a:off x="3008849" y="6008602"/>
            <a:ext cx="557171" cy="555970"/>
          </a:xfrm>
          <a:custGeom>
            <a:avLst/>
            <a:gdLst>
              <a:gd name="connsiteX0" fmla="*/ 272100 w 606900"/>
              <a:gd name="connsiteY0" fmla="*/ 410001 h 605592"/>
              <a:gd name="connsiteX1" fmla="*/ 208316 w 606900"/>
              <a:gd name="connsiteY1" fmla="*/ 421310 h 605592"/>
              <a:gd name="connsiteX2" fmla="*/ 207666 w 606900"/>
              <a:gd name="connsiteY2" fmla="*/ 479060 h 605592"/>
              <a:gd name="connsiteX3" fmla="*/ 216579 w 606900"/>
              <a:gd name="connsiteY3" fmla="*/ 533288 h 605592"/>
              <a:gd name="connsiteX4" fmla="*/ 228092 w 606900"/>
              <a:gd name="connsiteY4" fmla="*/ 531434 h 605592"/>
              <a:gd name="connsiteX5" fmla="*/ 259659 w 606900"/>
              <a:gd name="connsiteY5" fmla="*/ 549140 h 605592"/>
              <a:gd name="connsiteX6" fmla="*/ 262909 w 606900"/>
              <a:gd name="connsiteY6" fmla="*/ 546451 h 605592"/>
              <a:gd name="connsiteX7" fmla="*/ 303111 w 606900"/>
              <a:gd name="connsiteY7" fmla="*/ 495746 h 605592"/>
              <a:gd name="connsiteX8" fmla="*/ 326043 w 606900"/>
              <a:gd name="connsiteY8" fmla="*/ 454496 h 605592"/>
              <a:gd name="connsiteX9" fmla="*/ 272100 w 606900"/>
              <a:gd name="connsiteY9" fmla="*/ 410001 h 605592"/>
              <a:gd name="connsiteX10" fmla="*/ 354361 w 606900"/>
              <a:gd name="connsiteY10" fmla="*/ 388402 h 605592"/>
              <a:gd name="connsiteX11" fmla="*/ 317409 w 606900"/>
              <a:gd name="connsiteY11" fmla="*/ 399062 h 605592"/>
              <a:gd name="connsiteX12" fmla="*/ 301811 w 606900"/>
              <a:gd name="connsiteY12" fmla="*/ 403048 h 605592"/>
              <a:gd name="connsiteX13" fmla="*/ 336720 w 606900"/>
              <a:gd name="connsiteY13" fmla="*/ 431599 h 605592"/>
              <a:gd name="connsiteX14" fmla="*/ 354361 w 606900"/>
              <a:gd name="connsiteY14" fmla="*/ 388402 h 605592"/>
              <a:gd name="connsiteX15" fmla="*/ 216115 w 606900"/>
              <a:gd name="connsiteY15" fmla="*/ 355680 h 605592"/>
              <a:gd name="connsiteX16" fmla="*/ 210544 w 606900"/>
              <a:gd name="connsiteY16" fmla="*/ 396003 h 605592"/>
              <a:gd name="connsiteX17" fmla="*/ 249724 w 606900"/>
              <a:gd name="connsiteY17" fmla="*/ 389329 h 605592"/>
              <a:gd name="connsiteX18" fmla="*/ 233198 w 606900"/>
              <a:gd name="connsiteY18" fmla="*/ 373107 h 605592"/>
              <a:gd name="connsiteX19" fmla="*/ 216115 w 606900"/>
              <a:gd name="connsiteY19" fmla="*/ 355680 h 605592"/>
              <a:gd name="connsiteX20" fmla="*/ 446092 w 606900"/>
              <a:gd name="connsiteY20" fmla="*/ 354012 h 605592"/>
              <a:gd name="connsiteX21" fmla="*/ 384164 w 606900"/>
              <a:gd name="connsiteY21" fmla="*/ 378484 h 605592"/>
              <a:gd name="connsiteX22" fmla="*/ 357054 w 606900"/>
              <a:gd name="connsiteY22" fmla="*/ 446709 h 605592"/>
              <a:gd name="connsiteX23" fmla="*/ 391778 w 606900"/>
              <a:gd name="connsiteY23" fmla="*/ 469791 h 605592"/>
              <a:gd name="connsiteX24" fmla="*/ 492979 w 606900"/>
              <a:gd name="connsiteY24" fmla="*/ 509929 h 605592"/>
              <a:gd name="connsiteX25" fmla="*/ 507277 w 606900"/>
              <a:gd name="connsiteY25" fmla="*/ 506221 h 605592"/>
              <a:gd name="connsiteX26" fmla="*/ 487780 w 606900"/>
              <a:gd name="connsiteY26" fmla="*/ 420568 h 605592"/>
              <a:gd name="connsiteX27" fmla="*/ 446092 w 606900"/>
              <a:gd name="connsiteY27" fmla="*/ 354012 h 605592"/>
              <a:gd name="connsiteX28" fmla="*/ 406354 w 606900"/>
              <a:gd name="connsiteY28" fmla="*/ 303677 h 605592"/>
              <a:gd name="connsiteX29" fmla="*/ 402548 w 606900"/>
              <a:gd name="connsiteY29" fmla="*/ 318323 h 605592"/>
              <a:gd name="connsiteX30" fmla="*/ 393820 w 606900"/>
              <a:gd name="connsiteY30" fmla="*/ 348728 h 605592"/>
              <a:gd name="connsiteX31" fmla="*/ 430866 w 606900"/>
              <a:gd name="connsiteY31" fmla="*/ 333711 h 605592"/>
              <a:gd name="connsiteX32" fmla="*/ 406354 w 606900"/>
              <a:gd name="connsiteY32" fmla="*/ 303677 h 605592"/>
              <a:gd name="connsiteX33" fmla="*/ 151494 w 606900"/>
              <a:gd name="connsiteY33" fmla="*/ 280224 h 605592"/>
              <a:gd name="connsiteX34" fmla="*/ 82232 w 606900"/>
              <a:gd name="connsiteY34" fmla="*/ 316840 h 605592"/>
              <a:gd name="connsiteX35" fmla="*/ 33766 w 606900"/>
              <a:gd name="connsiteY35" fmla="*/ 357441 h 605592"/>
              <a:gd name="connsiteX36" fmla="*/ 24946 w 606900"/>
              <a:gd name="connsiteY36" fmla="*/ 377927 h 605592"/>
              <a:gd name="connsiteX37" fmla="*/ 47786 w 606900"/>
              <a:gd name="connsiteY37" fmla="*/ 393223 h 605592"/>
              <a:gd name="connsiteX38" fmla="*/ 124012 w 606900"/>
              <a:gd name="connsiteY38" fmla="*/ 402770 h 605592"/>
              <a:gd name="connsiteX39" fmla="*/ 185383 w 606900"/>
              <a:gd name="connsiteY39" fmla="*/ 399155 h 605592"/>
              <a:gd name="connsiteX40" fmla="*/ 195039 w 606900"/>
              <a:gd name="connsiteY40" fmla="*/ 332877 h 605592"/>
              <a:gd name="connsiteX41" fmla="*/ 151494 w 606900"/>
              <a:gd name="connsiteY41" fmla="*/ 280224 h 605592"/>
              <a:gd name="connsiteX42" fmla="*/ 303575 w 606900"/>
              <a:gd name="connsiteY42" fmla="*/ 265749 h 605592"/>
              <a:gd name="connsiteX43" fmla="*/ 340728 w 606900"/>
              <a:gd name="connsiteY43" fmla="*/ 302831 h 605592"/>
              <a:gd name="connsiteX44" fmla="*/ 303575 w 606900"/>
              <a:gd name="connsiteY44" fmla="*/ 339913 h 605592"/>
              <a:gd name="connsiteX45" fmla="*/ 266422 w 606900"/>
              <a:gd name="connsiteY45" fmla="*/ 302831 h 605592"/>
              <a:gd name="connsiteX46" fmla="*/ 303575 w 606900"/>
              <a:gd name="connsiteY46" fmla="*/ 265749 h 605592"/>
              <a:gd name="connsiteX47" fmla="*/ 213051 w 606900"/>
              <a:gd name="connsiteY47" fmla="*/ 256216 h 605592"/>
              <a:gd name="connsiteX48" fmla="*/ 175077 w 606900"/>
              <a:gd name="connsiteY48" fmla="*/ 270306 h 605592"/>
              <a:gd name="connsiteX49" fmla="*/ 201352 w 606900"/>
              <a:gd name="connsiteY49" fmla="*/ 302472 h 605592"/>
              <a:gd name="connsiteX50" fmla="*/ 210172 w 606900"/>
              <a:gd name="connsiteY50" fmla="*/ 266876 h 605592"/>
              <a:gd name="connsiteX51" fmla="*/ 213051 w 606900"/>
              <a:gd name="connsiteY51" fmla="*/ 256216 h 605592"/>
              <a:gd name="connsiteX52" fmla="*/ 330036 w 606900"/>
              <a:gd name="connsiteY52" fmla="*/ 224513 h 605592"/>
              <a:gd name="connsiteX53" fmla="*/ 274050 w 606900"/>
              <a:gd name="connsiteY53" fmla="*/ 237584 h 605592"/>
              <a:gd name="connsiteX54" fmla="*/ 241554 w 606900"/>
              <a:gd name="connsiteY54" fmla="*/ 246946 h 605592"/>
              <a:gd name="connsiteX55" fmla="*/ 234034 w 606900"/>
              <a:gd name="connsiteY55" fmla="*/ 273272 h 605592"/>
              <a:gd name="connsiteX56" fmla="*/ 221685 w 606900"/>
              <a:gd name="connsiteY56" fmla="*/ 325461 h 605592"/>
              <a:gd name="connsiteX57" fmla="*/ 250653 w 606900"/>
              <a:gd name="connsiteY57" fmla="*/ 355680 h 605592"/>
              <a:gd name="connsiteX58" fmla="*/ 279249 w 606900"/>
              <a:gd name="connsiteY58" fmla="*/ 383026 h 605592"/>
              <a:gd name="connsiteX59" fmla="*/ 311002 w 606900"/>
              <a:gd name="connsiteY59" fmla="*/ 375147 h 605592"/>
              <a:gd name="connsiteX60" fmla="*/ 364574 w 606900"/>
              <a:gd name="connsiteY60" fmla="*/ 359110 h 605592"/>
              <a:gd name="connsiteX61" fmla="*/ 378594 w 606900"/>
              <a:gd name="connsiteY61" fmla="*/ 311927 h 605592"/>
              <a:gd name="connsiteX62" fmla="*/ 386300 w 606900"/>
              <a:gd name="connsiteY62" fmla="*/ 281059 h 605592"/>
              <a:gd name="connsiteX63" fmla="*/ 356497 w 606900"/>
              <a:gd name="connsiteY63" fmla="*/ 250005 h 605592"/>
              <a:gd name="connsiteX64" fmla="*/ 330036 w 606900"/>
              <a:gd name="connsiteY64" fmla="*/ 224513 h 605592"/>
              <a:gd name="connsiteX65" fmla="*/ 399020 w 606900"/>
              <a:gd name="connsiteY65" fmla="*/ 213668 h 605592"/>
              <a:gd name="connsiteX66" fmla="*/ 360210 w 606900"/>
              <a:gd name="connsiteY66" fmla="*/ 218951 h 605592"/>
              <a:gd name="connsiteX67" fmla="*/ 374044 w 606900"/>
              <a:gd name="connsiteY67" fmla="*/ 232485 h 605592"/>
              <a:gd name="connsiteX68" fmla="*/ 392613 w 606900"/>
              <a:gd name="connsiteY68" fmla="*/ 251581 h 605592"/>
              <a:gd name="connsiteX69" fmla="*/ 399020 w 606900"/>
              <a:gd name="connsiteY69" fmla="*/ 213668 h 605592"/>
              <a:gd name="connsiteX70" fmla="*/ 461133 w 606900"/>
              <a:gd name="connsiteY70" fmla="*/ 209960 h 605592"/>
              <a:gd name="connsiteX71" fmla="*/ 424274 w 606900"/>
              <a:gd name="connsiteY71" fmla="*/ 211350 h 605592"/>
              <a:gd name="connsiteX72" fmla="*/ 413225 w 606900"/>
              <a:gd name="connsiteY72" fmla="*/ 274014 h 605592"/>
              <a:gd name="connsiteX73" fmla="*/ 453891 w 606900"/>
              <a:gd name="connsiteY73" fmla="*/ 323143 h 605592"/>
              <a:gd name="connsiteX74" fmla="*/ 502913 w 606900"/>
              <a:gd name="connsiteY74" fmla="*/ 295983 h 605592"/>
              <a:gd name="connsiteX75" fmla="*/ 547665 w 606900"/>
              <a:gd name="connsiteY75" fmla="*/ 259738 h 605592"/>
              <a:gd name="connsiteX76" fmla="*/ 532624 w 606900"/>
              <a:gd name="connsiteY76" fmla="*/ 229890 h 605592"/>
              <a:gd name="connsiteX77" fmla="*/ 534388 w 606900"/>
              <a:gd name="connsiteY77" fmla="*/ 218581 h 605592"/>
              <a:gd name="connsiteX78" fmla="*/ 461133 w 606900"/>
              <a:gd name="connsiteY78" fmla="*/ 209960 h 605592"/>
              <a:gd name="connsiteX79" fmla="*/ 268015 w 606900"/>
              <a:gd name="connsiteY79" fmla="*/ 172139 h 605592"/>
              <a:gd name="connsiteX80" fmla="*/ 250653 w 606900"/>
              <a:gd name="connsiteY80" fmla="*/ 218488 h 605592"/>
              <a:gd name="connsiteX81" fmla="*/ 267644 w 606900"/>
              <a:gd name="connsiteY81" fmla="*/ 213760 h 605592"/>
              <a:gd name="connsiteX82" fmla="*/ 307103 w 606900"/>
              <a:gd name="connsiteY82" fmla="*/ 204027 h 605592"/>
              <a:gd name="connsiteX83" fmla="*/ 268015 w 606900"/>
              <a:gd name="connsiteY83" fmla="*/ 172139 h 605592"/>
              <a:gd name="connsiteX84" fmla="*/ 126333 w 606900"/>
              <a:gd name="connsiteY84" fmla="*/ 96776 h 605592"/>
              <a:gd name="connsiteX85" fmla="*/ 96901 w 606900"/>
              <a:gd name="connsiteY85" fmla="*/ 123102 h 605592"/>
              <a:gd name="connsiteX86" fmla="*/ 119370 w 606900"/>
              <a:gd name="connsiteY86" fmla="*/ 185024 h 605592"/>
              <a:gd name="connsiteX87" fmla="*/ 159757 w 606900"/>
              <a:gd name="connsiteY87" fmla="*/ 249820 h 605592"/>
              <a:gd name="connsiteX88" fmla="*/ 221685 w 606900"/>
              <a:gd name="connsiteY88" fmla="*/ 227294 h 605592"/>
              <a:gd name="connsiteX89" fmla="*/ 247403 w 606900"/>
              <a:gd name="connsiteY89" fmla="*/ 157030 h 605592"/>
              <a:gd name="connsiteX90" fmla="*/ 215372 w 606900"/>
              <a:gd name="connsiteY90" fmla="*/ 135802 h 605592"/>
              <a:gd name="connsiteX91" fmla="*/ 126333 w 606900"/>
              <a:gd name="connsiteY91" fmla="*/ 96776 h 605592"/>
              <a:gd name="connsiteX92" fmla="*/ 375715 w 606900"/>
              <a:gd name="connsiteY92" fmla="*/ 24658 h 605592"/>
              <a:gd name="connsiteX93" fmla="*/ 349812 w 606900"/>
              <a:gd name="connsiteY93" fmla="*/ 38748 h 605592"/>
              <a:gd name="connsiteX94" fmla="*/ 309517 w 606900"/>
              <a:gd name="connsiteY94" fmla="*/ 89361 h 605592"/>
              <a:gd name="connsiteX95" fmla="*/ 278042 w 606900"/>
              <a:gd name="connsiteY95" fmla="*/ 148780 h 605592"/>
              <a:gd name="connsiteX96" fmla="*/ 337463 w 606900"/>
              <a:gd name="connsiteY96" fmla="*/ 197816 h 605592"/>
              <a:gd name="connsiteX97" fmla="*/ 402176 w 606900"/>
              <a:gd name="connsiteY97" fmla="*/ 188454 h 605592"/>
              <a:gd name="connsiteX98" fmla="*/ 404962 w 606900"/>
              <a:gd name="connsiteY98" fmla="*/ 106046 h 605592"/>
              <a:gd name="connsiteX99" fmla="*/ 393078 w 606900"/>
              <a:gd name="connsiteY99" fmla="*/ 43661 h 605592"/>
              <a:gd name="connsiteX100" fmla="*/ 378129 w 606900"/>
              <a:gd name="connsiteY100" fmla="*/ 25029 h 605592"/>
              <a:gd name="connsiteX101" fmla="*/ 375715 w 606900"/>
              <a:gd name="connsiteY101" fmla="*/ 24658 h 605592"/>
              <a:gd name="connsiteX102" fmla="*/ 375715 w 606900"/>
              <a:gd name="connsiteY102" fmla="*/ 0 h 605592"/>
              <a:gd name="connsiteX103" fmla="*/ 384536 w 606900"/>
              <a:gd name="connsiteY103" fmla="*/ 1113 h 605592"/>
              <a:gd name="connsiteX104" fmla="*/ 427245 w 606900"/>
              <a:gd name="connsiteY104" fmla="*/ 186415 h 605592"/>
              <a:gd name="connsiteX105" fmla="*/ 461133 w 606900"/>
              <a:gd name="connsiteY105" fmla="*/ 185302 h 605592"/>
              <a:gd name="connsiteX106" fmla="*/ 550543 w 606900"/>
              <a:gd name="connsiteY106" fmla="*/ 198095 h 605592"/>
              <a:gd name="connsiteX107" fmla="*/ 569762 w 606900"/>
              <a:gd name="connsiteY107" fmla="*/ 192811 h 605592"/>
              <a:gd name="connsiteX108" fmla="*/ 606900 w 606900"/>
              <a:gd name="connsiteY108" fmla="*/ 229890 h 605592"/>
              <a:gd name="connsiteX109" fmla="*/ 573662 w 606900"/>
              <a:gd name="connsiteY109" fmla="*/ 266783 h 605592"/>
              <a:gd name="connsiteX110" fmla="*/ 468839 w 606900"/>
              <a:gd name="connsiteY110" fmla="*/ 343259 h 605592"/>
              <a:gd name="connsiteX111" fmla="*/ 524825 w 606900"/>
              <a:gd name="connsiteY111" fmla="*/ 523648 h 605592"/>
              <a:gd name="connsiteX112" fmla="*/ 492979 w 606900"/>
              <a:gd name="connsiteY112" fmla="*/ 534679 h 605592"/>
              <a:gd name="connsiteX113" fmla="*/ 346284 w 606900"/>
              <a:gd name="connsiteY113" fmla="*/ 469327 h 605592"/>
              <a:gd name="connsiteX114" fmla="*/ 264394 w 606900"/>
              <a:gd name="connsiteY114" fmla="*/ 576114 h 605592"/>
              <a:gd name="connsiteX115" fmla="*/ 228092 w 606900"/>
              <a:gd name="connsiteY115" fmla="*/ 605592 h 605592"/>
              <a:gd name="connsiteX116" fmla="*/ 190953 w 606900"/>
              <a:gd name="connsiteY116" fmla="*/ 568513 h 605592"/>
              <a:gd name="connsiteX117" fmla="*/ 196153 w 606900"/>
              <a:gd name="connsiteY117" fmla="*/ 549510 h 605592"/>
              <a:gd name="connsiteX118" fmla="*/ 183340 w 606900"/>
              <a:gd name="connsiteY118" fmla="*/ 424276 h 605592"/>
              <a:gd name="connsiteX119" fmla="*/ 124012 w 606900"/>
              <a:gd name="connsiteY119" fmla="*/ 427521 h 605592"/>
              <a:gd name="connsiteX120" fmla="*/ 1085 w 606900"/>
              <a:gd name="connsiteY120" fmla="*/ 384324 h 605592"/>
              <a:gd name="connsiteX121" fmla="*/ 136546 w 606900"/>
              <a:gd name="connsiteY121" fmla="*/ 259831 h 605592"/>
              <a:gd name="connsiteX122" fmla="*/ 71554 w 606900"/>
              <a:gd name="connsiteY122" fmla="*/ 118282 h 605592"/>
              <a:gd name="connsiteX123" fmla="*/ 53543 w 606900"/>
              <a:gd name="connsiteY123" fmla="*/ 86487 h 605592"/>
              <a:gd name="connsiteX124" fmla="*/ 90681 w 606900"/>
              <a:gd name="connsiteY124" fmla="*/ 49408 h 605592"/>
              <a:gd name="connsiteX125" fmla="*/ 124662 w 606900"/>
              <a:gd name="connsiteY125" fmla="*/ 71655 h 605592"/>
              <a:gd name="connsiteX126" fmla="*/ 257616 w 606900"/>
              <a:gd name="connsiteY126" fmla="*/ 134041 h 605592"/>
              <a:gd name="connsiteX127" fmla="*/ 375715 w 606900"/>
              <a:gd name="connsiteY12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606900" h="605592">
                <a:moveTo>
                  <a:pt x="272100" y="410001"/>
                </a:moveTo>
                <a:cubicBezTo>
                  <a:pt x="250189" y="414728"/>
                  <a:pt x="228741" y="418436"/>
                  <a:pt x="208316" y="421310"/>
                </a:cubicBezTo>
                <a:cubicBezTo>
                  <a:pt x="206923" y="441796"/>
                  <a:pt x="206737" y="461170"/>
                  <a:pt x="207666" y="479060"/>
                </a:cubicBezTo>
                <a:cubicBezTo>
                  <a:pt x="208965" y="500566"/>
                  <a:pt x="211936" y="519106"/>
                  <a:pt x="216579" y="533288"/>
                </a:cubicBezTo>
                <a:cubicBezTo>
                  <a:pt x="220200" y="532083"/>
                  <a:pt x="224099" y="531434"/>
                  <a:pt x="228092" y="531434"/>
                </a:cubicBezTo>
                <a:cubicBezTo>
                  <a:pt x="241461" y="531434"/>
                  <a:pt x="253160" y="538479"/>
                  <a:pt x="259659" y="549140"/>
                </a:cubicBezTo>
                <a:cubicBezTo>
                  <a:pt x="260773" y="548305"/>
                  <a:pt x="261794" y="547378"/>
                  <a:pt x="262909" y="546451"/>
                </a:cubicBezTo>
                <a:cubicBezTo>
                  <a:pt x="275628" y="535050"/>
                  <a:pt x="289555" y="517530"/>
                  <a:pt x="303111" y="495746"/>
                </a:cubicBezTo>
                <a:cubicBezTo>
                  <a:pt x="311002" y="483232"/>
                  <a:pt x="318616" y="469327"/>
                  <a:pt x="326043" y="454496"/>
                </a:cubicBezTo>
                <a:cubicBezTo>
                  <a:pt x="308310" y="441054"/>
                  <a:pt x="290205" y="426130"/>
                  <a:pt x="272100" y="410001"/>
                </a:cubicBezTo>
                <a:close/>
                <a:moveTo>
                  <a:pt x="354361" y="388402"/>
                </a:moveTo>
                <a:cubicBezTo>
                  <a:pt x="342291" y="392110"/>
                  <a:pt x="329943" y="395633"/>
                  <a:pt x="317409" y="399062"/>
                </a:cubicBezTo>
                <a:cubicBezTo>
                  <a:pt x="312209" y="400453"/>
                  <a:pt x="307010" y="401751"/>
                  <a:pt x="301811" y="403048"/>
                </a:cubicBezTo>
                <a:cubicBezTo>
                  <a:pt x="313416" y="413152"/>
                  <a:pt x="325115" y="422608"/>
                  <a:pt x="336720" y="431599"/>
                </a:cubicBezTo>
                <a:cubicBezTo>
                  <a:pt x="342848" y="417787"/>
                  <a:pt x="348790" y="403327"/>
                  <a:pt x="354361" y="388402"/>
                </a:cubicBezTo>
                <a:close/>
                <a:moveTo>
                  <a:pt x="216115" y="355680"/>
                </a:moveTo>
                <a:cubicBezTo>
                  <a:pt x="213793" y="369399"/>
                  <a:pt x="211936" y="382840"/>
                  <a:pt x="210544" y="396003"/>
                </a:cubicBezTo>
                <a:cubicBezTo>
                  <a:pt x="223356" y="394150"/>
                  <a:pt x="236448" y="391925"/>
                  <a:pt x="249724" y="389329"/>
                </a:cubicBezTo>
                <a:cubicBezTo>
                  <a:pt x="244247" y="384045"/>
                  <a:pt x="238676" y="378669"/>
                  <a:pt x="233198" y="373107"/>
                </a:cubicBezTo>
                <a:cubicBezTo>
                  <a:pt x="227349" y="367267"/>
                  <a:pt x="221685" y="361520"/>
                  <a:pt x="216115" y="355680"/>
                </a:cubicBezTo>
                <a:close/>
                <a:moveTo>
                  <a:pt x="446092" y="354012"/>
                </a:moveTo>
                <a:cubicBezTo>
                  <a:pt x="426873" y="362540"/>
                  <a:pt x="406076" y="370790"/>
                  <a:pt x="384164" y="378484"/>
                </a:cubicBezTo>
                <a:cubicBezTo>
                  <a:pt x="375715" y="402770"/>
                  <a:pt x="366617" y="425667"/>
                  <a:pt x="357054" y="446709"/>
                </a:cubicBezTo>
                <a:cubicBezTo>
                  <a:pt x="368752" y="455052"/>
                  <a:pt x="380358" y="462746"/>
                  <a:pt x="391778" y="469791"/>
                </a:cubicBezTo>
                <a:cubicBezTo>
                  <a:pt x="433187" y="495282"/>
                  <a:pt x="470046" y="509929"/>
                  <a:pt x="492979" y="509929"/>
                </a:cubicBezTo>
                <a:cubicBezTo>
                  <a:pt x="496971" y="509929"/>
                  <a:pt x="504028" y="509465"/>
                  <a:pt x="507277" y="506221"/>
                </a:cubicBezTo>
                <a:cubicBezTo>
                  <a:pt x="513869" y="499639"/>
                  <a:pt x="514148" y="471366"/>
                  <a:pt x="487780" y="420568"/>
                </a:cubicBezTo>
                <a:cubicBezTo>
                  <a:pt x="476824" y="399433"/>
                  <a:pt x="462711" y="377000"/>
                  <a:pt x="446092" y="354012"/>
                </a:cubicBezTo>
                <a:close/>
                <a:moveTo>
                  <a:pt x="406354" y="303677"/>
                </a:moveTo>
                <a:cubicBezTo>
                  <a:pt x="405147" y="308497"/>
                  <a:pt x="403848" y="313410"/>
                  <a:pt x="402548" y="318323"/>
                </a:cubicBezTo>
                <a:cubicBezTo>
                  <a:pt x="399762" y="328612"/>
                  <a:pt x="396884" y="338809"/>
                  <a:pt x="393820" y="348728"/>
                </a:cubicBezTo>
                <a:cubicBezTo>
                  <a:pt x="406633" y="343908"/>
                  <a:pt x="418981" y="338902"/>
                  <a:pt x="430866" y="333711"/>
                </a:cubicBezTo>
                <a:cubicBezTo>
                  <a:pt x="423159" y="323699"/>
                  <a:pt x="414896" y="313688"/>
                  <a:pt x="406354" y="303677"/>
                </a:cubicBezTo>
                <a:close/>
                <a:moveTo>
                  <a:pt x="151494" y="280224"/>
                </a:moveTo>
                <a:cubicBezTo>
                  <a:pt x="125590" y="291719"/>
                  <a:pt x="102193" y="304048"/>
                  <a:pt x="82232" y="316840"/>
                </a:cubicBezTo>
                <a:cubicBezTo>
                  <a:pt x="60413" y="330744"/>
                  <a:pt x="43608" y="344834"/>
                  <a:pt x="33766" y="357441"/>
                </a:cubicBezTo>
                <a:cubicBezTo>
                  <a:pt x="27082" y="365970"/>
                  <a:pt x="23832" y="373663"/>
                  <a:pt x="24946" y="377927"/>
                </a:cubicBezTo>
                <a:cubicBezTo>
                  <a:pt x="26060" y="381913"/>
                  <a:pt x="32559" y="388031"/>
                  <a:pt x="47786" y="393223"/>
                </a:cubicBezTo>
                <a:cubicBezTo>
                  <a:pt x="66262" y="399433"/>
                  <a:pt x="92630" y="402770"/>
                  <a:pt x="124012" y="402770"/>
                </a:cubicBezTo>
                <a:cubicBezTo>
                  <a:pt x="143045" y="402770"/>
                  <a:pt x="163750" y="401565"/>
                  <a:pt x="185383" y="399155"/>
                </a:cubicBezTo>
                <a:cubicBezTo>
                  <a:pt x="187425" y="378113"/>
                  <a:pt x="190675" y="355865"/>
                  <a:pt x="195039" y="332877"/>
                </a:cubicBezTo>
                <a:cubicBezTo>
                  <a:pt x="179255" y="315171"/>
                  <a:pt x="164678" y="297466"/>
                  <a:pt x="151494" y="280224"/>
                </a:cubicBezTo>
                <a:close/>
                <a:moveTo>
                  <a:pt x="303575" y="265749"/>
                </a:moveTo>
                <a:cubicBezTo>
                  <a:pt x="324094" y="265749"/>
                  <a:pt x="340728" y="282351"/>
                  <a:pt x="340728" y="302831"/>
                </a:cubicBezTo>
                <a:cubicBezTo>
                  <a:pt x="340728" y="323311"/>
                  <a:pt x="324094" y="339913"/>
                  <a:pt x="303575" y="339913"/>
                </a:cubicBezTo>
                <a:cubicBezTo>
                  <a:pt x="283056" y="339913"/>
                  <a:pt x="266422" y="323311"/>
                  <a:pt x="266422" y="302831"/>
                </a:cubicBezTo>
                <a:cubicBezTo>
                  <a:pt x="266422" y="282351"/>
                  <a:pt x="283056" y="265749"/>
                  <a:pt x="303575" y="265749"/>
                </a:cubicBezTo>
                <a:close/>
                <a:moveTo>
                  <a:pt x="213051" y="256216"/>
                </a:moveTo>
                <a:cubicBezTo>
                  <a:pt x="199959" y="260665"/>
                  <a:pt x="187332" y="265393"/>
                  <a:pt x="175077" y="270306"/>
                </a:cubicBezTo>
                <a:cubicBezTo>
                  <a:pt x="183340" y="280966"/>
                  <a:pt x="192068" y="291719"/>
                  <a:pt x="201352" y="302472"/>
                </a:cubicBezTo>
                <a:cubicBezTo>
                  <a:pt x="203952" y="290792"/>
                  <a:pt x="206923" y="278834"/>
                  <a:pt x="210172" y="266876"/>
                </a:cubicBezTo>
                <a:cubicBezTo>
                  <a:pt x="211101" y="263261"/>
                  <a:pt x="212029" y="259738"/>
                  <a:pt x="213051" y="256216"/>
                </a:cubicBezTo>
                <a:close/>
                <a:moveTo>
                  <a:pt x="330036" y="224513"/>
                </a:moveTo>
                <a:cubicBezTo>
                  <a:pt x="311559" y="228221"/>
                  <a:pt x="292805" y="232578"/>
                  <a:pt x="274050" y="237584"/>
                </a:cubicBezTo>
                <a:cubicBezTo>
                  <a:pt x="263094" y="240550"/>
                  <a:pt x="252231" y="243702"/>
                  <a:pt x="241554" y="246946"/>
                </a:cubicBezTo>
                <a:cubicBezTo>
                  <a:pt x="238954" y="255567"/>
                  <a:pt x="236448" y="264373"/>
                  <a:pt x="234034" y="273272"/>
                </a:cubicBezTo>
                <a:cubicBezTo>
                  <a:pt x="229299" y="290792"/>
                  <a:pt x="225213" y="308312"/>
                  <a:pt x="221685" y="325461"/>
                </a:cubicBezTo>
                <a:cubicBezTo>
                  <a:pt x="230970" y="335565"/>
                  <a:pt x="240626" y="345669"/>
                  <a:pt x="250653" y="355680"/>
                </a:cubicBezTo>
                <a:cubicBezTo>
                  <a:pt x="260123" y="365043"/>
                  <a:pt x="269686" y="374220"/>
                  <a:pt x="279249" y="383026"/>
                </a:cubicBezTo>
                <a:cubicBezTo>
                  <a:pt x="289834" y="380616"/>
                  <a:pt x="300418" y="378020"/>
                  <a:pt x="311002" y="375147"/>
                </a:cubicBezTo>
                <a:cubicBezTo>
                  <a:pt x="329386" y="370234"/>
                  <a:pt x="347212" y="364857"/>
                  <a:pt x="364574" y="359110"/>
                </a:cubicBezTo>
                <a:cubicBezTo>
                  <a:pt x="369588" y="343722"/>
                  <a:pt x="374323" y="327964"/>
                  <a:pt x="378594" y="311927"/>
                </a:cubicBezTo>
                <a:cubicBezTo>
                  <a:pt x="381379" y="301545"/>
                  <a:pt x="383979" y="291255"/>
                  <a:pt x="386300" y="281059"/>
                </a:cubicBezTo>
                <a:cubicBezTo>
                  <a:pt x="376737" y="270677"/>
                  <a:pt x="366802" y="260294"/>
                  <a:pt x="356497" y="250005"/>
                </a:cubicBezTo>
                <a:cubicBezTo>
                  <a:pt x="347769" y="241199"/>
                  <a:pt x="338856" y="232763"/>
                  <a:pt x="330036" y="224513"/>
                </a:cubicBezTo>
                <a:close/>
                <a:moveTo>
                  <a:pt x="399020" y="213668"/>
                </a:moveTo>
                <a:cubicBezTo>
                  <a:pt x="386393" y="215058"/>
                  <a:pt x="373394" y="216819"/>
                  <a:pt x="360210" y="218951"/>
                </a:cubicBezTo>
                <a:cubicBezTo>
                  <a:pt x="364853" y="223401"/>
                  <a:pt x="369402" y="227943"/>
                  <a:pt x="374044" y="232485"/>
                </a:cubicBezTo>
                <a:cubicBezTo>
                  <a:pt x="380358" y="238789"/>
                  <a:pt x="386578" y="245185"/>
                  <a:pt x="392613" y="251581"/>
                </a:cubicBezTo>
                <a:cubicBezTo>
                  <a:pt x="395120" y="238696"/>
                  <a:pt x="397256" y="226089"/>
                  <a:pt x="399020" y="213668"/>
                </a:cubicBezTo>
                <a:close/>
                <a:moveTo>
                  <a:pt x="461133" y="209960"/>
                </a:moveTo>
                <a:cubicBezTo>
                  <a:pt x="449435" y="209960"/>
                  <a:pt x="437086" y="210423"/>
                  <a:pt x="424274" y="211350"/>
                </a:cubicBezTo>
                <a:cubicBezTo>
                  <a:pt x="421581" y="231466"/>
                  <a:pt x="417867" y="252508"/>
                  <a:pt x="413225" y="274014"/>
                </a:cubicBezTo>
                <a:cubicBezTo>
                  <a:pt x="427894" y="290514"/>
                  <a:pt x="441543" y="306921"/>
                  <a:pt x="453891" y="323143"/>
                </a:cubicBezTo>
                <a:cubicBezTo>
                  <a:pt x="471810" y="314430"/>
                  <a:pt x="488244" y="305253"/>
                  <a:pt x="502913" y="295983"/>
                </a:cubicBezTo>
                <a:cubicBezTo>
                  <a:pt x="522225" y="283562"/>
                  <a:pt x="537545" y="271140"/>
                  <a:pt x="547665" y="259738"/>
                </a:cubicBezTo>
                <a:cubicBezTo>
                  <a:pt x="538566" y="252971"/>
                  <a:pt x="532624" y="242126"/>
                  <a:pt x="532624" y="229890"/>
                </a:cubicBezTo>
                <a:cubicBezTo>
                  <a:pt x="532624" y="225996"/>
                  <a:pt x="533181" y="222196"/>
                  <a:pt x="534388" y="218581"/>
                </a:cubicBezTo>
                <a:cubicBezTo>
                  <a:pt x="516097" y="212926"/>
                  <a:pt x="490844" y="209960"/>
                  <a:pt x="461133" y="209960"/>
                </a:cubicBezTo>
                <a:close/>
                <a:moveTo>
                  <a:pt x="268015" y="172139"/>
                </a:moveTo>
                <a:cubicBezTo>
                  <a:pt x="261887" y="186971"/>
                  <a:pt x="256131" y="202451"/>
                  <a:pt x="250653" y="218488"/>
                </a:cubicBezTo>
                <a:cubicBezTo>
                  <a:pt x="256317" y="216819"/>
                  <a:pt x="261980" y="215244"/>
                  <a:pt x="267644" y="213760"/>
                </a:cubicBezTo>
                <a:cubicBezTo>
                  <a:pt x="281013" y="210145"/>
                  <a:pt x="294197" y="206901"/>
                  <a:pt x="307103" y="204027"/>
                </a:cubicBezTo>
                <a:cubicBezTo>
                  <a:pt x="294105" y="192718"/>
                  <a:pt x="281013" y="182058"/>
                  <a:pt x="268015" y="172139"/>
                </a:cubicBezTo>
                <a:close/>
                <a:moveTo>
                  <a:pt x="126333" y="96776"/>
                </a:moveTo>
                <a:cubicBezTo>
                  <a:pt x="122434" y="110310"/>
                  <a:pt x="111014" y="120692"/>
                  <a:pt x="96901" y="123102"/>
                </a:cubicBezTo>
                <a:cubicBezTo>
                  <a:pt x="98944" y="137470"/>
                  <a:pt x="105443" y="158049"/>
                  <a:pt x="119370" y="185024"/>
                </a:cubicBezTo>
                <a:cubicBezTo>
                  <a:pt x="130047" y="205696"/>
                  <a:pt x="143695" y="227480"/>
                  <a:pt x="159757" y="249820"/>
                </a:cubicBezTo>
                <a:cubicBezTo>
                  <a:pt x="179255" y="241848"/>
                  <a:pt x="199959" y="234339"/>
                  <a:pt x="221685" y="227294"/>
                </a:cubicBezTo>
                <a:cubicBezTo>
                  <a:pt x="229577" y="202451"/>
                  <a:pt x="238212" y="178906"/>
                  <a:pt x="247403" y="157030"/>
                </a:cubicBezTo>
                <a:cubicBezTo>
                  <a:pt x="236633" y="149428"/>
                  <a:pt x="225956" y="142291"/>
                  <a:pt x="215372" y="135802"/>
                </a:cubicBezTo>
                <a:cubicBezTo>
                  <a:pt x="180740" y="114389"/>
                  <a:pt x="149173" y="100670"/>
                  <a:pt x="126333" y="96776"/>
                </a:cubicBezTo>
                <a:close/>
                <a:moveTo>
                  <a:pt x="375715" y="24658"/>
                </a:moveTo>
                <a:cubicBezTo>
                  <a:pt x="372652" y="24658"/>
                  <a:pt x="364110" y="26048"/>
                  <a:pt x="349812" y="38748"/>
                </a:cubicBezTo>
                <a:cubicBezTo>
                  <a:pt x="336999" y="50057"/>
                  <a:pt x="323072" y="67577"/>
                  <a:pt x="309517" y="89361"/>
                </a:cubicBezTo>
                <a:cubicBezTo>
                  <a:pt x="298561" y="106973"/>
                  <a:pt x="287977" y="126996"/>
                  <a:pt x="278042" y="148780"/>
                </a:cubicBezTo>
                <a:cubicBezTo>
                  <a:pt x="297540" y="163426"/>
                  <a:pt x="317502" y="179833"/>
                  <a:pt x="337463" y="197816"/>
                </a:cubicBezTo>
                <a:cubicBezTo>
                  <a:pt x="359932" y="193645"/>
                  <a:pt x="381658" y="190493"/>
                  <a:pt x="402176" y="188454"/>
                </a:cubicBezTo>
                <a:cubicBezTo>
                  <a:pt x="405426" y="158791"/>
                  <a:pt x="406354" y="130889"/>
                  <a:pt x="404962" y="106046"/>
                </a:cubicBezTo>
                <a:cubicBezTo>
                  <a:pt x="403476" y="80183"/>
                  <a:pt x="399391" y="58585"/>
                  <a:pt x="393078" y="43661"/>
                </a:cubicBezTo>
                <a:cubicBezTo>
                  <a:pt x="388621" y="33093"/>
                  <a:pt x="383143" y="26326"/>
                  <a:pt x="378129" y="25029"/>
                </a:cubicBezTo>
                <a:cubicBezTo>
                  <a:pt x="377387" y="24750"/>
                  <a:pt x="376551" y="24658"/>
                  <a:pt x="375715" y="24658"/>
                </a:cubicBezTo>
                <a:close/>
                <a:moveTo>
                  <a:pt x="375715" y="0"/>
                </a:moveTo>
                <a:cubicBezTo>
                  <a:pt x="378687" y="0"/>
                  <a:pt x="381658" y="371"/>
                  <a:pt x="384536" y="1113"/>
                </a:cubicBezTo>
                <a:cubicBezTo>
                  <a:pt x="422324" y="11217"/>
                  <a:pt x="437365" y="86023"/>
                  <a:pt x="427245" y="186415"/>
                </a:cubicBezTo>
                <a:cubicBezTo>
                  <a:pt x="439036" y="185673"/>
                  <a:pt x="450363" y="185302"/>
                  <a:pt x="461133" y="185302"/>
                </a:cubicBezTo>
                <a:cubicBezTo>
                  <a:pt x="498085" y="185302"/>
                  <a:pt x="528910" y="189566"/>
                  <a:pt x="550543" y="198095"/>
                </a:cubicBezTo>
                <a:cubicBezTo>
                  <a:pt x="556207" y="194757"/>
                  <a:pt x="562706" y="192811"/>
                  <a:pt x="569762" y="192811"/>
                </a:cubicBezTo>
                <a:cubicBezTo>
                  <a:pt x="590281" y="192811"/>
                  <a:pt x="606900" y="209404"/>
                  <a:pt x="606900" y="229890"/>
                </a:cubicBezTo>
                <a:cubicBezTo>
                  <a:pt x="606900" y="249078"/>
                  <a:pt x="592323" y="264744"/>
                  <a:pt x="573662" y="266783"/>
                </a:cubicBezTo>
                <a:cubicBezTo>
                  <a:pt x="556021" y="291626"/>
                  <a:pt x="518883" y="318508"/>
                  <a:pt x="468839" y="343259"/>
                </a:cubicBezTo>
                <a:cubicBezTo>
                  <a:pt x="527425" y="425296"/>
                  <a:pt x="551843" y="496673"/>
                  <a:pt x="524825" y="523648"/>
                </a:cubicBezTo>
                <a:cubicBezTo>
                  <a:pt x="517304" y="531064"/>
                  <a:pt x="506534" y="534679"/>
                  <a:pt x="492979" y="534679"/>
                </a:cubicBezTo>
                <a:cubicBezTo>
                  <a:pt x="457976" y="534679"/>
                  <a:pt x="404962" y="510763"/>
                  <a:pt x="346284" y="469327"/>
                </a:cubicBezTo>
                <a:cubicBezTo>
                  <a:pt x="319915" y="521516"/>
                  <a:pt x="291041" y="559614"/>
                  <a:pt x="264394" y="576114"/>
                </a:cubicBezTo>
                <a:cubicBezTo>
                  <a:pt x="260959" y="592985"/>
                  <a:pt x="246011" y="605592"/>
                  <a:pt x="228092" y="605592"/>
                </a:cubicBezTo>
                <a:cubicBezTo>
                  <a:pt x="207573" y="605592"/>
                  <a:pt x="190953" y="588999"/>
                  <a:pt x="190953" y="568513"/>
                </a:cubicBezTo>
                <a:cubicBezTo>
                  <a:pt x="190953" y="561561"/>
                  <a:pt x="192810" y="555072"/>
                  <a:pt x="196153" y="549510"/>
                </a:cubicBezTo>
                <a:cubicBezTo>
                  <a:pt x="184547" y="520960"/>
                  <a:pt x="180183" y="477021"/>
                  <a:pt x="183340" y="424276"/>
                </a:cubicBezTo>
                <a:cubicBezTo>
                  <a:pt x="162264" y="426408"/>
                  <a:pt x="142395" y="427521"/>
                  <a:pt x="124012" y="427521"/>
                </a:cubicBezTo>
                <a:cubicBezTo>
                  <a:pt x="55864" y="427521"/>
                  <a:pt x="8698" y="412782"/>
                  <a:pt x="1085" y="384324"/>
                </a:cubicBezTo>
                <a:cubicBezTo>
                  <a:pt x="-8571" y="348542"/>
                  <a:pt x="47043" y="300340"/>
                  <a:pt x="136546" y="259831"/>
                </a:cubicBezTo>
                <a:cubicBezTo>
                  <a:pt x="96994" y="203934"/>
                  <a:pt x="73504" y="153136"/>
                  <a:pt x="71554" y="118282"/>
                </a:cubicBezTo>
                <a:cubicBezTo>
                  <a:pt x="60692" y="111793"/>
                  <a:pt x="53543" y="100021"/>
                  <a:pt x="53543" y="86487"/>
                </a:cubicBezTo>
                <a:cubicBezTo>
                  <a:pt x="53543" y="66001"/>
                  <a:pt x="70162" y="49408"/>
                  <a:pt x="90681" y="49408"/>
                </a:cubicBezTo>
                <a:cubicBezTo>
                  <a:pt x="105907" y="49408"/>
                  <a:pt x="118906" y="58585"/>
                  <a:pt x="124662" y="71655"/>
                </a:cubicBezTo>
                <a:cubicBezTo>
                  <a:pt x="158643" y="75641"/>
                  <a:pt x="205809" y="97889"/>
                  <a:pt x="257616" y="134041"/>
                </a:cubicBezTo>
                <a:cubicBezTo>
                  <a:pt x="295404" y="52652"/>
                  <a:pt x="339970" y="0"/>
                  <a:pt x="375715" y="0"/>
                </a:cubicBezTo>
                <a:close/>
              </a:path>
            </a:pathLst>
          </a:custGeom>
          <a:solidFill>
            <a:srgbClr val="004E9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73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4803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3459</TotalTime>
  <Words>1781</Words>
  <Application>Microsoft Office PowerPoint</Application>
  <PresentationFormat>宽屏</PresentationFormat>
  <Paragraphs>142</Paragraphs>
  <Slides>19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等线</vt:lpstr>
      <vt:lpstr>等线 Light</vt:lpstr>
      <vt:lpstr>微软雅黑</vt:lpstr>
      <vt:lpstr>微软雅黑 Light</vt:lpstr>
      <vt:lpstr>Arial</vt:lpstr>
      <vt:lpstr>Calibri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风云办公</dc:creator>
  <cp:lastModifiedBy>123</cp:lastModifiedBy>
  <cp:revision>293</cp:revision>
  <dcterms:created xsi:type="dcterms:W3CDTF">2018-04-16T01:26:01Z</dcterms:created>
  <dcterms:modified xsi:type="dcterms:W3CDTF">2019-10-08T05:39:42Z</dcterms:modified>
</cp:coreProperties>
</file>

<file path=docProps/thumbnail.jpeg>
</file>